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73" r:id="rId3"/>
    <p:sldId id="272" r:id="rId4"/>
    <p:sldId id="257" r:id="rId5"/>
    <p:sldId id="274" r:id="rId6"/>
    <p:sldId id="275" r:id="rId7"/>
    <p:sldId id="276" r:id="rId8"/>
    <p:sldId id="259" r:id="rId9"/>
    <p:sldId id="258" r:id="rId10"/>
    <p:sldId id="277" r:id="rId11"/>
    <p:sldId id="260" r:id="rId12"/>
    <p:sldId id="285" r:id="rId13"/>
    <p:sldId id="267" r:id="rId14"/>
    <p:sldId id="286" r:id="rId15"/>
    <p:sldId id="283" r:id="rId16"/>
    <p:sldId id="287" r:id="rId17"/>
    <p:sldId id="268" r:id="rId18"/>
    <p:sldId id="288" r:id="rId19"/>
    <p:sldId id="266" r:id="rId20"/>
    <p:sldId id="270" r:id="rId21"/>
    <p:sldId id="289" r:id="rId22"/>
    <p:sldId id="271" r:id="rId23"/>
    <p:sldId id="290" r:id="rId24"/>
    <p:sldId id="284" r:id="rId25"/>
    <p:sldId id="291" r:id="rId26"/>
    <p:sldId id="294" r:id="rId27"/>
    <p:sldId id="295" r:id="rId28"/>
    <p:sldId id="296" r:id="rId29"/>
    <p:sldId id="297" r:id="rId30"/>
    <p:sldId id="298" r:id="rId31"/>
    <p:sldId id="299" r:id="rId3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20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nrico Armelloni" userId="1bcb1d8ec36d6377" providerId="LiveId" clId="{3E2FA477-E59D-4D47-A939-CB261CFEC459}"/>
    <pc:docChg chg="undo redo custSel addSld delSld modSld sldOrd">
      <pc:chgData name="Enrico Armelloni" userId="1bcb1d8ec36d6377" providerId="LiveId" clId="{3E2FA477-E59D-4D47-A939-CB261CFEC459}" dt="2024-10-30T09:02:35.054" v="2661"/>
      <pc:docMkLst>
        <pc:docMk/>
      </pc:docMkLst>
      <pc:sldChg chg="addSp delSp modSp mod">
        <pc:chgData name="Enrico Armelloni" userId="1bcb1d8ec36d6377" providerId="LiveId" clId="{3E2FA477-E59D-4D47-A939-CB261CFEC459}" dt="2024-10-24T09:56:57.371" v="1102" actId="1076"/>
        <pc:sldMkLst>
          <pc:docMk/>
          <pc:sldMk cId="1794237293" sldId="257"/>
        </pc:sldMkLst>
      </pc:sldChg>
      <pc:sldChg chg="addSp delSp modSp mod">
        <pc:chgData name="Enrico Armelloni" userId="1bcb1d8ec36d6377" providerId="LiveId" clId="{3E2FA477-E59D-4D47-A939-CB261CFEC459}" dt="2024-10-25T10:40:30.082" v="2325" actId="207"/>
        <pc:sldMkLst>
          <pc:docMk/>
          <pc:sldMk cId="3420279274" sldId="258"/>
        </pc:sldMkLst>
      </pc:sldChg>
      <pc:sldChg chg="addSp delSp modSp add mod ord">
        <pc:chgData name="Enrico Armelloni" userId="1bcb1d8ec36d6377" providerId="LiveId" clId="{3E2FA477-E59D-4D47-A939-CB261CFEC459}" dt="2024-10-30T08:57:43.788" v="2633" actId="478"/>
        <pc:sldMkLst>
          <pc:docMk/>
          <pc:sldMk cId="2769222555" sldId="260"/>
        </pc:sldMkLst>
      </pc:sldChg>
      <pc:sldChg chg="addSp delSp modSp add del mod">
        <pc:chgData name="Enrico Armelloni" userId="1bcb1d8ec36d6377" providerId="LiveId" clId="{3E2FA477-E59D-4D47-A939-CB261CFEC459}" dt="2024-10-24T10:02:51.923" v="1315" actId="47"/>
        <pc:sldMkLst>
          <pc:docMk/>
          <pc:sldMk cId="623472644" sldId="261"/>
        </pc:sldMkLst>
      </pc:sldChg>
      <pc:sldChg chg="addSp delSp modSp add del mod">
        <pc:chgData name="Enrico Armelloni" userId="1bcb1d8ec36d6377" providerId="LiveId" clId="{3E2FA477-E59D-4D47-A939-CB261CFEC459}" dt="2024-10-24T10:05:45.919" v="1372" actId="47"/>
        <pc:sldMkLst>
          <pc:docMk/>
          <pc:sldMk cId="1722084845" sldId="262"/>
        </pc:sldMkLst>
      </pc:sldChg>
      <pc:sldChg chg="delSp add del mod ord">
        <pc:chgData name="Enrico Armelloni" userId="1bcb1d8ec36d6377" providerId="LiveId" clId="{3E2FA477-E59D-4D47-A939-CB261CFEC459}" dt="2024-10-24T09:01:19.591" v="787" actId="47"/>
        <pc:sldMkLst>
          <pc:docMk/>
          <pc:sldMk cId="2068304574" sldId="262"/>
        </pc:sldMkLst>
      </pc:sldChg>
      <pc:sldChg chg="delSp add del mod">
        <pc:chgData name="Enrico Armelloni" userId="1bcb1d8ec36d6377" providerId="LiveId" clId="{3E2FA477-E59D-4D47-A939-CB261CFEC459}" dt="2024-10-24T09:44:18.267" v="854" actId="47"/>
        <pc:sldMkLst>
          <pc:docMk/>
          <pc:sldMk cId="254546082" sldId="263"/>
        </pc:sldMkLst>
      </pc:sldChg>
      <pc:sldChg chg="addSp delSp modSp add del mod">
        <pc:chgData name="Enrico Armelloni" userId="1bcb1d8ec36d6377" providerId="LiveId" clId="{3E2FA477-E59D-4D47-A939-CB261CFEC459}" dt="2024-10-24T10:21:10.907" v="1509" actId="47"/>
        <pc:sldMkLst>
          <pc:docMk/>
          <pc:sldMk cId="3503790392" sldId="263"/>
        </pc:sldMkLst>
      </pc:sldChg>
      <pc:sldChg chg="addSp delSp modSp add del mod">
        <pc:chgData name="Enrico Armelloni" userId="1bcb1d8ec36d6377" providerId="LiveId" clId="{3E2FA477-E59D-4D47-A939-CB261CFEC459}" dt="2024-10-24T10:22:28.674" v="1531" actId="47"/>
        <pc:sldMkLst>
          <pc:docMk/>
          <pc:sldMk cId="4246808938" sldId="264"/>
        </pc:sldMkLst>
      </pc:sldChg>
      <pc:sldChg chg="add del">
        <pc:chgData name="Enrico Armelloni" userId="1bcb1d8ec36d6377" providerId="LiveId" clId="{3E2FA477-E59D-4D47-A939-CB261CFEC459}" dt="2024-10-24T09:48:12.222" v="948" actId="47"/>
        <pc:sldMkLst>
          <pc:docMk/>
          <pc:sldMk cId="2701682521" sldId="265"/>
        </pc:sldMkLst>
      </pc:sldChg>
      <pc:sldChg chg="addSp delSp modSp new mod">
        <pc:chgData name="Enrico Armelloni" userId="1bcb1d8ec36d6377" providerId="LiveId" clId="{3E2FA477-E59D-4D47-A939-CB261CFEC459}" dt="2024-10-24T10:06:23.236" v="1405" actId="20577"/>
        <pc:sldMkLst>
          <pc:docMk/>
          <pc:sldMk cId="3999409372" sldId="266"/>
        </pc:sldMkLst>
      </pc:sldChg>
      <pc:sldChg chg="addSp delSp modSp add mod ord">
        <pc:chgData name="Enrico Armelloni" userId="1bcb1d8ec36d6377" providerId="LiveId" clId="{3E2FA477-E59D-4D47-A939-CB261CFEC459}" dt="2024-10-25T16:05:53.086" v="2612" actId="166"/>
        <pc:sldMkLst>
          <pc:docMk/>
          <pc:sldMk cId="2447675682" sldId="267"/>
        </pc:sldMkLst>
      </pc:sldChg>
      <pc:sldChg chg="addSp delSp modSp add mod">
        <pc:chgData name="Enrico Armelloni" userId="1bcb1d8ec36d6377" providerId="LiveId" clId="{3E2FA477-E59D-4D47-A939-CB261CFEC459}" dt="2024-10-25T13:52:51.710" v="2432" actId="14100"/>
        <pc:sldMkLst>
          <pc:docMk/>
          <pc:sldMk cId="1041824704" sldId="268"/>
        </pc:sldMkLst>
      </pc:sldChg>
      <pc:sldChg chg="addSp delSp modSp new del mod">
        <pc:chgData name="Enrico Armelloni" userId="1bcb1d8ec36d6377" providerId="LiveId" clId="{3E2FA477-E59D-4D47-A939-CB261CFEC459}" dt="2024-10-25T13:44:53.558" v="2372" actId="47"/>
        <pc:sldMkLst>
          <pc:docMk/>
          <pc:sldMk cId="3981591775" sldId="269"/>
        </pc:sldMkLst>
      </pc:sldChg>
      <pc:sldChg chg="addSp delSp modSp add mod">
        <pc:chgData name="Enrico Armelloni" userId="1bcb1d8ec36d6377" providerId="LiveId" clId="{3E2FA477-E59D-4D47-A939-CB261CFEC459}" dt="2024-10-25T15:15:03.576" v="2604" actId="207"/>
        <pc:sldMkLst>
          <pc:docMk/>
          <pc:sldMk cId="3773327681" sldId="270"/>
        </pc:sldMkLst>
      </pc:sldChg>
      <pc:sldChg chg="addSp delSp modSp add mod">
        <pc:chgData name="Enrico Armelloni" userId="1bcb1d8ec36d6377" providerId="LiveId" clId="{3E2FA477-E59D-4D47-A939-CB261CFEC459}" dt="2024-10-25T15:15:06.812" v="2605" actId="207"/>
        <pc:sldMkLst>
          <pc:docMk/>
          <pc:sldMk cId="3424604845" sldId="271"/>
        </pc:sldMkLst>
      </pc:sldChg>
      <pc:sldChg chg="addSp delSp modSp new mod ord">
        <pc:chgData name="Enrico Armelloni" userId="1bcb1d8ec36d6377" providerId="LiveId" clId="{3E2FA477-E59D-4D47-A939-CB261CFEC459}" dt="2024-10-24T11:08:57.241" v="1594" actId="1076"/>
        <pc:sldMkLst>
          <pc:docMk/>
          <pc:sldMk cId="349345554" sldId="272"/>
        </pc:sldMkLst>
      </pc:sldChg>
      <pc:sldChg chg="addSp delSp modSp new mod ord">
        <pc:chgData name="Enrico Armelloni" userId="1bcb1d8ec36d6377" providerId="LiveId" clId="{3E2FA477-E59D-4D47-A939-CB261CFEC459}" dt="2024-10-24T10:56:44.319" v="1590" actId="22"/>
        <pc:sldMkLst>
          <pc:docMk/>
          <pc:sldMk cId="1440178143" sldId="273"/>
        </pc:sldMkLst>
      </pc:sldChg>
      <pc:sldChg chg="addSp delSp modSp new mod">
        <pc:chgData name="Enrico Armelloni" userId="1bcb1d8ec36d6377" providerId="LiveId" clId="{3E2FA477-E59D-4D47-A939-CB261CFEC459}" dt="2024-10-24T11:18:48.970" v="1687" actId="14826"/>
        <pc:sldMkLst>
          <pc:docMk/>
          <pc:sldMk cId="2274301539" sldId="274"/>
        </pc:sldMkLst>
      </pc:sldChg>
      <pc:sldChg chg="addSp delSp modSp new mod">
        <pc:chgData name="Enrico Armelloni" userId="1bcb1d8ec36d6377" providerId="LiveId" clId="{3E2FA477-E59D-4D47-A939-CB261CFEC459}" dt="2024-10-24T11:19:08.409" v="1693" actId="1076"/>
        <pc:sldMkLst>
          <pc:docMk/>
          <pc:sldMk cId="3984722574" sldId="275"/>
        </pc:sldMkLst>
      </pc:sldChg>
      <pc:sldChg chg="addSp delSp modSp new mod">
        <pc:chgData name="Enrico Armelloni" userId="1bcb1d8ec36d6377" providerId="LiveId" clId="{3E2FA477-E59D-4D47-A939-CB261CFEC459}" dt="2024-10-24T12:09:06.167" v="1703" actId="1076"/>
        <pc:sldMkLst>
          <pc:docMk/>
          <pc:sldMk cId="1216485104" sldId="276"/>
        </pc:sldMkLst>
      </pc:sldChg>
      <pc:sldChg chg="addSp delSp new mod">
        <pc:chgData name="Enrico Armelloni" userId="1bcb1d8ec36d6377" providerId="LiveId" clId="{3E2FA477-E59D-4D47-A939-CB261CFEC459}" dt="2024-10-25T10:40:55.894" v="2327"/>
        <pc:sldMkLst>
          <pc:docMk/>
          <pc:sldMk cId="313012286" sldId="277"/>
        </pc:sldMkLst>
      </pc:sldChg>
      <pc:sldChg chg="addSp delSp new del mod">
        <pc:chgData name="Enrico Armelloni" userId="1bcb1d8ec36d6377" providerId="LiveId" clId="{3E2FA477-E59D-4D47-A939-CB261CFEC459}" dt="2024-10-25T13:59:55.700" v="2549" actId="47"/>
        <pc:sldMkLst>
          <pc:docMk/>
          <pc:sldMk cId="3314060332" sldId="278"/>
        </pc:sldMkLst>
      </pc:sldChg>
      <pc:sldChg chg="addSp delSp new del mod">
        <pc:chgData name="Enrico Armelloni" userId="1bcb1d8ec36d6377" providerId="LiveId" clId="{3E2FA477-E59D-4D47-A939-CB261CFEC459}" dt="2024-10-25T13:59:59.895" v="2550" actId="47"/>
        <pc:sldMkLst>
          <pc:docMk/>
          <pc:sldMk cId="603416743" sldId="279"/>
        </pc:sldMkLst>
      </pc:sldChg>
      <pc:sldChg chg="addSp delSp new del mod">
        <pc:chgData name="Enrico Armelloni" userId="1bcb1d8ec36d6377" providerId="LiveId" clId="{3E2FA477-E59D-4D47-A939-CB261CFEC459}" dt="2024-10-25T13:44:56.060" v="2373" actId="47"/>
        <pc:sldMkLst>
          <pc:docMk/>
          <pc:sldMk cId="1232089176" sldId="280"/>
        </pc:sldMkLst>
      </pc:sldChg>
      <pc:sldChg chg="addSp delSp new del mod ord">
        <pc:chgData name="Enrico Armelloni" userId="1bcb1d8ec36d6377" providerId="LiveId" clId="{3E2FA477-E59D-4D47-A939-CB261CFEC459}" dt="2024-10-25T13:45:11.834" v="2378" actId="47"/>
        <pc:sldMkLst>
          <pc:docMk/>
          <pc:sldMk cId="783331664" sldId="281"/>
        </pc:sldMkLst>
      </pc:sldChg>
      <pc:sldChg chg="addSp delSp new del mod">
        <pc:chgData name="Enrico Armelloni" userId="1bcb1d8ec36d6377" providerId="LiveId" clId="{3E2FA477-E59D-4D47-A939-CB261CFEC459}" dt="2024-10-25T13:48:26.768" v="2411" actId="47"/>
        <pc:sldMkLst>
          <pc:docMk/>
          <pc:sldMk cId="935215730" sldId="282"/>
        </pc:sldMkLst>
      </pc:sldChg>
      <pc:sldChg chg="addSp delSp modSp new mod">
        <pc:chgData name="Enrico Armelloni" userId="1bcb1d8ec36d6377" providerId="LiveId" clId="{3E2FA477-E59D-4D47-A939-CB261CFEC459}" dt="2024-10-25T13:43:22.005" v="2357" actId="1076"/>
        <pc:sldMkLst>
          <pc:docMk/>
          <pc:sldMk cId="153958592" sldId="283"/>
        </pc:sldMkLst>
      </pc:sldChg>
      <pc:sldChg chg="addSp delSp modSp add mod">
        <pc:chgData name="Enrico Armelloni" userId="1bcb1d8ec36d6377" providerId="LiveId" clId="{3E2FA477-E59D-4D47-A939-CB261CFEC459}" dt="2024-10-25T15:15:57.973" v="2611" actId="1076"/>
        <pc:sldMkLst>
          <pc:docMk/>
          <pc:sldMk cId="3065542298" sldId="284"/>
        </pc:sldMkLst>
      </pc:sldChg>
      <pc:sldChg chg="addSp delSp new mod">
        <pc:chgData name="Enrico Armelloni" userId="1bcb1d8ec36d6377" providerId="LiveId" clId="{3E2FA477-E59D-4D47-A939-CB261CFEC459}" dt="2024-10-30T08:59:15.747" v="2637"/>
        <pc:sldMkLst>
          <pc:docMk/>
          <pc:sldMk cId="267262092" sldId="285"/>
        </pc:sldMkLst>
      </pc:sldChg>
      <pc:sldChg chg="addSp delSp new mod">
        <pc:chgData name="Enrico Armelloni" userId="1bcb1d8ec36d6377" providerId="LiveId" clId="{3E2FA477-E59D-4D47-A939-CB261CFEC459}" dt="2024-10-30T09:00:19.511" v="2641"/>
        <pc:sldMkLst>
          <pc:docMk/>
          <pc:sldMk cId="134022734" sldId="286"/>
        </pc:sldMkLst>
      </pc:sldChg>
      <pc:sldChg chg="addSp delSp new mod">
        <pc:chgData name="Enrico Armelloni" userId="1bcb1d8ec36d6377" providerId="LiveId" clId="{3E2FA477-E59D-4D47-A939-CB261CFEC459}" dt="2024-10-30T09:00:45.515" v="2645"/>
        <pc:sldMkLst>
          <pc:docMk/>
          <pc:sldMk cId="4068579851" sldId="287"/>
        </pc:sldMkLst>
      </pc:sldChg>
      <pc:sldChg chg="addSp delSp new mod">
        <pc:chgData name="Enrico Armelloni" userId="1bcb1d8ec36d6377" providerId="LiveId" clId="{3E2FA477-E59D-4D47-A939-CB261CFEC459}" dt="2024-10-30T09:01:00.871" v="2649"/>
        <pc:sldMkLst>
          <pc:docMk/>
          <pc:sldMk cId="178110939" sldId="288"/>
        </pc:sldMkLst>
      </pc:sldChg>
      <pc:sldChg chg="addSp delSp new mod">
        <pc:chgData name="Enrico Armelloni" userId="1bcb1d8ec36d6377" providerId="LiveId" clId="{3E2FA477-E59D-4D47-A939-CB261CFEC459}" dt="2024-10-30T09:02:05.875" v="2653"/>
        <pc:sldMkLst>
          <pc:docMk/>
          <pc:sldMk cId="2120386200" sldId="289"/>
        </pc:sldMkLst>
      </pc:sldChg>
      <pc:sldChg chg="addSp delSp new mod">
        <pc:chgData name="Enrico Armelloni" userId="1bcb1d8ec36d6377" providerId="LiveId" clId="{3E2FA477-E59D-4D47-A939-CB261CFEC459}" dt="2024-10-30T09:02:21.941" v="2657"/>
        <pc:sldMkLst>
          <pc:docMk/>
          <pc:sldMk cId="1931761887" sldId="290"/>
        </pc:sldMkLst>
      </pc:sldChg>
      <pc:sldChg chg="addSp delSp new mod">
        <pc:chgData name="Enrico Armelloni" userId="1bcb1d8ec36d6377" providerId="LiveId" clId="{3E2FA477-E59D-4D47-A939-CB261CFEC459}" dt="2024-10-30T09:02:35.054" v="2661"/>
        <pc:sldMkLst>
          <pc:docMk/>
          <pc:sldMk cId="3880051291" sldId="291"/>
        </pc:sldMkLst>
      </pc:sldChg>
    </pc:docChg>
  </pc:docChgLst>
  <pc:docChgLst>
    <pc:chgData name="FRANCESCA LUZI" userId="32e7cd38-e964-45ab-9fab-065ffcb5b72a" providerId="ADAL" clId="{2DC9C4DF-8348-4E7C-B2B6-1BA594CBECDD}"/>
    <pc:docChg chg="custSel addSld modSld sldOrd">
      <pc:chgData name="FRANCESCA LUZI" userId="32e7cd38-e964-45ab-9fab-065ffcb5b72a" providerId="ADAL" clId="{2DC9C4DF-8348-4E7C-B2B6-1BA594CBECDD}" dt="2025-09-23T10:17:52.169" v="307" actId="208"/>
      <pc:docMkLst>
        <pc:docMk/>
      </pc:docMkLst>
      <pc:sldChg chg="modSp mod">
        <pc:chgData name="FRANCESCA LUZI" userId="32e7cd38-e964-45ab-9fab-065ffcb5b72a" providerId="ADAL" clId="{2DC9C4DF-8348-4E7C-B2B6-1BA594CBECDD}" dt="2025-09-23T09:44:50.661" v="6" actId="27636"/>
        <pc:sldMkLst>
          <pc:docMk/>
          <pc:sldMk cId="2756370441" sldId="259"/>
        </pc:sldMkLst>
        <pc:spChg chg="mod">
          <ac:chgData name="FRANCESCA LUZI" userId="32e7cd38-e964-45ab-9fab-065ffcb5b72a" providerId="ADAL" clId="{2DC9C4DF-8348-4E7C-B2B6-1BA594CBECDD}" dt="2025-09-23T09:44:50.661" v="6" actId="27636"/>
          <ac:spMkLst>
            <pc:docMk/>
            <pc:sldMk cId="2756370441" sldId="259"/>
            <ac:spMk id="3" creationId="{135D42D0-E561-7143-8811-B45036BDB9D6}"/>
          </ac:spMkLst>
        </pc:spChg>
      </pc:sldChg>
      <pc:sldChg chg="addSp delSp modSp new mod ord">
        <pc:chgData name="FRANCESCA LUZI" userId="32e7cd38-e964-45ab-9fab-065ffcb5b72a" providerId="ADAL" clId="{2DC9C4DF-8348-4E7C-B2B6-1BA594CBECDD}" dt="2025-09-23T09:45:30.495" v="10" actId="1582"/>
        <pc:sldMkLst>
          <pc:docMk/>
          <pc:sldMk cId="1159527392" sldId="296"/>
        </pc:sldMkLst>
        <pc:spChg chg="del">
          <ac:chgData name="FRANCESCA LUZI" userId="32e7cd38-e964-45ab-9fab-065ffcb5b72a" providerId="ADAL" clId="{2DC9C4DF-8348-4E7C-B2B6-1BA594CBECDD}" dt="2025-09-23T09:43:53.906" v="3" actId="21"/>
          <ac:spMkLst>
            <pc:docMk/>
            <pc:sldMk cId="1159527392" sldId="296"/>
            <ac:spMk id="2" creationId="{3C2863A3-4430-2371-46E2-330F3588293C}"/>
          </ac:spMkLst>
        </pc:spChg>
        <pc:spChg chg="del">
          <ac:chgData name="FRANCESCA LUZI" userId="32e7cd38-e964-45ab-9fab-065ffcb5b72a" providerId="ADAL" clId="{2DC9C4DF-8348-4E7C-B2B6-1BA594CBECDD}" dt="2025-09-23T09:43:56.254" v="4" actId="21"/>
          <ac:spMkLst>
            <pc:docMk/>
            <pc:sldMk cId="1159527392" sldId="296"/>
            <ac:spMk id="3" creationId="{1050714E-B80C-3CDC-8682-50DA43B1D68A}"/>
          </ac:spMkLst>
        </pc:spChg>
        <pc:picChg chg="add mod">
          <ac:chgData name="FRANCESCA LUZI" userId="32e7cd38-e964-45ab-9fab-065ffcb5b72a" providerId="ADAL" clId="{2DC9C4DF-8348-4E7C-B2B6-1BA594CBECDD}" dt="2025-09-23T09:44:54.515" v="8" actId="14100"/>
          <ac:picMkLst>
            <pc:docMk/>
            <pc:sldMk cId="1159527392" sldId="296"/>
            <ac:picMk id="5" creationId="{D6740BEE-4332-17A5-7EBD-9B6024F28169}"/>
          </ac:picMkLst>
        </pc:picChg>
        <pc:cxnChg chg="add mod">
          <ac:chgData name="FRANCESCA LUZI" userId="32e7cd38-e964-45ab-9fab-065ffcb5b72a" providerId="ADAL" clId="{2DC9C4DF-8348-4E7C-B2B6-1BA594CBECDD}" dt="2025-09-23T09:45:30.495" v="10" actId="1582"/>
          <ac:cxnSpMkLst>
            <pc:docMk/>
            <pc:sldMk cId="1159527392" sldId="296"/>
            <ac:cxnSpMk id="7" creationId="{A0B8F641-6926-91CD-AEA3-A6E729B98310}"/>
          </ac:cxnSpMkLst>
        </pc:cxnChg>
      </pc:sldChg>
      <pc:sldChg chg="addSp delSp modSp new mod">
        <pc:chgData name="FRANCESCA LUZI" userId="32e7cd38-e964-45ab-9fab-065ffcb5b72a" providerId="ADAL" clId="{2DC9C4DF-8348-4E7C-B2B6-1BA594CBECDD}" dt="2025-09-23T09:59:17.789" v="225" actId="1076"/>
        <pc:sldMkLst>
          <pc:docMk/>
          <pc:sldMk cId="2635743461" sldId="297"/>
        </pc:sldMkLst>
        <pc:spChg chg="add del mod">
          <ac:chgData name="FRANCESCA LUZI" userId="32e7cd38-e964-45ab-9fab-065ffcb5b72a" providerId="ADAL" clId="{2DC9C4DF-8348-4E7C-B2B6-1BA594CBECDD}" dt="2025-09-23T09:55:02.974" v="182" actId="21"/>
          <ac:spMkLst>
            <pc:docMk/>
            <pc:sldMk cId="2635743461" sldId="297"/>
            <ac:spMk id="10" creationId="{495E041F-6768-2F77-1744-F6AA4B9FCC21}"/>
          </ac:spMkLst>
        </pc:spChg>
        <pc:spChg chg="add del mod">
          <ac:chgData name="FRANCESCA LUZI" userId="32e7cd38-e964-45ab-9fab-065ffcb5b72a" providerId="ADAL" clId="{2DC9C4DF-8348-4E7C-B2B6-1BA594CBECDD}" dt="2025-09-23T09:51:36.457" v="109" actId="21"/>
          <ac:spMkLst>
            <pc:docMk/>
            <pc:sldMk cId="2635743461" sldId="297"/>
            <ac:spMk id="11" creationId="{0D81D538-1712-2449-F351-F54E7ABB2022}"/>
          </ac:spMkLst>
        </pc:spChg>
        <pc:spChg chg="add del mod">
          <ac:chgData name="FRANCESCA LUZI" userId="32e7cd38-e964-45ab-9fab-065ffcb5b72a" providerId="ADAL" clId="{2DC9C4DF-8348-4E7C-B2B6-1BA594CBECDD}" dt="2025-09-23T09:54:56.552" v="180"/>
          <ac:spMkLst>
            <pc:docMk/>
            <pc:sldMk cId="2635743461" sldId="297"/>
            <ac:spMk id="17" creationId="{13CD5269-0D6C-7423-8EA1-284C900F5199}"/>
          </ac:spMkLst>
        </pc:spChg>
        <pc:spChg chg="add mod">
          <ac:chgData name="FRANCESCA LUZI" userId="32e7cd38-e964-45ab-9fab-065ffcb5b72a" providerId="ADAL" clId="{2DC9C4DF-8348-4E7C-B2B6-1BA594CBECDD}" dt="2025-09-23T09:54:13.692" v="171" actId="20577"/>
          <ac:spMkLst>
            <pc:docMk/>
            <pc:sldMk cId="2635743461" sldId="297"/>
            <ac:spMk id="18" creationId="{63A1CA0B-2A4E-D6C0-9A34-615FB0BD1741}"/>
          </ac:spMkLst>
        </pc:spChg>
        <pc:spChg chg="add mod">
          <ac:chgData name="FRANCESCA LUZI" userId="32e7cd38-e964-45ab-9fab-065ffcb5b72a" providerId="ADAL" clId="{2DC9C4DF-8348-4E7C-B2B6-1BA594CBECDD}" dt="2025-09-23T09:54:40.240" v="175" actId="20577"/>
          <ac:spMkLst>
            <pc:docMk/>
            <pc:sldMk cId="2635743461" sldId="297"/>
            <ac:spMk id="19" creationId="{28D76856-DAC0-D883-EF17-1400ECB6828A}"/>
          </ac:spMkLst>
        </pc:spChg>
        <pc:spChg chg="add mod">
          <ac:chgData name="FRANCESCA LUZI" userId="32e7cd38-e964-45ab-9fab-065ffcb5b72a" providerId="ADAL" clId="{2DC9C4DF-8348-4E7C-B2B6-1BA594CBECDD}" dt="2025-09-23T09:54:55.656" v="178" actId="1076"/>
          <ac:spMkLst>
            <pc:docMk/>
            <pc:sldMk cId="2635743461" sldId="297"/>
            <ac:spMk id="21" creationId="{0508E302-7E9F-6EE1-A3DB-FF0FD011BF66}"/>
          </ac:spMkLst>
        </pc:spChg>
        <pc:spChg chg="add mod">
          <ac:chgData name="FRANCESCA LUZI" userId="32e7cd38-e964-45ab-9fab-065ffcb5b72a" providerId="ADAL" clId="{2DC9C4DF-8348-4E7C-B2B6-1BA594CBECDD}" dt="2025-09-23T09:55:24.995" v="188" actId="1076"/>
          <ac:spMkLst>
            <pc:docMk/>
            <pc:sldMk cId="2635743461" sldId="297"/>
            <ac:spMk id="22" creationId="{F0A71E8E-E725-649F-A8DE-65D5A82BED80}"/>
          </ac:spMkLst>
        </pc:spChg>
        <pc:spChg chg="add mod">
          <ac:chgData name="FRANCESCA LUZI" userId="32e7cd38-e964-45ab-9fab-065ffcb5b72a" providerId="ADAL" clId="{2DC9C4DF-8348-4E7C-B2B6-1BA594CBECDD}" dt="2025-09-23T09:56:18.116" v="200" actId="1076"/>
          <ac:spMkLst>
            <pc:docMk/>
            <pc:sldMk cId="2635743461" sldId="297"/>
            <ac:spMk id="23" creationId="{EA42543A-4426-4CAF-041E-1BFB07AF20D3}"/>
          </ac:spMkLst>
        </pc:spChg>
        <pc:spChg chg="add mod">
          <ac:chgData name="FRANCESCA LUZI" userId="32e7cd38-e964-45ab-9fab-065ffcb5b72a" providerId="ADAL" clId="{2DC9C4DF-8348-4E7C-B2B6-1BA594CBECDD}" dt="2025-09-23T09:56:44.267" v="204" actId="1076"/>
          <ac:spMkLst>
            <pc:docMk/>
            <pc:sldMk cId="2635743461" sldId="297"/>
            <ac:spMk id="24" creationId="{7FC012C8-D3EF-775E-7E5F-E5528424036E}"/>
          </ac:spMkLst>
        </pc:spChg>
        <pc:spChg chg="add mod">
          <ac:chgData name="FRANCESCA LUZI" userId="32e7cd38-e964-45ab-9fab-065ffcb5b72a" providerId="ADAL" clId="{2DC9C4DF-8348-4E7C-B2B6-1BA594CBECDD}" dt="2025-09-23T09:56:53.230" v="207" actId="1076"/>
          <ac:spMkLst>
            <pc:docMk/>
            <pc:sldMk cId="2635743461" sldId="297"/>
            <ac:spMk id="25" creationId="{7E05402D-54FD-8A31-1D76-6E89CE9F9E73}"/>
          </ac:spMkLst>
        </pc:spChg>
        <pc:spChg chg="add del mod">
          <ac:chgData name="FRANCESCA LUZI" userId="32e7cd38-e964-45ab-9fab-065ffcb5b72a" providerId="ADAL" clId="{2DC9C4DF-8348-4E7C-B2B6-1BA594CBECDD}" dt="2025-09-23T09:57:02.419" v="212"/>
          <ac:spMkLst>
            <pc:docMk/>
            <pc:sldMk cId="2635743461" sldId="297"/>
            <ac:spMk id="26" creationId="{7F09A31F-C30C-1DD1-DFB0-5708F02BEAB6}"/>
          </ac:spMkLst>
        </pc:spChg>
        <pc:spChg chg="add mod">
          <ac:chgData name="FRANCESCA LUZI" userId="32e7cd38-e964-45ab-9fab-065ffcb5b72a" providerId="ADAL" clId="{2DC9C4DF-8348-4E7C-B2B6-1BA594CBECDD}" dt="2025-09-23T09:57:56.052" v="220" actId="207"/>
          <ac:spMkLst>
            <pc:docMk/>
            <pc:sldMk cId="2635743461" sldId="297"/>
            <ac:spMk id="30" creationId="{365DF41C-4B00-374E-1BA8-2AD2522B2BDE}"/>
          </ac:spMkLst>
        </pc:spChg>
        <pc:spChg chg="add mod">
          <ac:chgData name="FRANCESCA LUZI" userId="32e7cd38-e964-45ab-9fab-065ffcb5b72a" providerId="ADAL" clId="{2DC9C4DF-8348-4E7C-B2B6-1BA594CBECDD}" dt="2025-09-23T09:59:17.789" v="225" actId="1076"/>
          <ac:spMkLst>
            <pc:docMk/>
            <pc:sldMk cId="2635743461" sldId="297"/>
            <ac:spMk id="32" creationId="{058F833D-8851-28C3-F5B5-9FC3EB8C3A73}"/>
          </ac:spMkLst>
        </pc:spChg>
        <pc:picChg chg="add mod">
          <ac:chgData name="FRANCESCA LUZI" userId="32e7cd38-e964-45ab-9fab-065ffcb5b72a" providerId="ADAL" clId="{2DC9C4DF-8348-4E7C-B2B6-1BA594CBECDD}" dt="2025-09-23T09:46:11.452" v="14" actId="1076"/>
          <ac:picMkLst>
            <pc:docMk/>
            <pc:sldMk cId="2635743461" sldId="297"/>
            <ac:picMk id="3" creationId="{7ED730C8-E3E5-83BD-607D-ADA8C6491B02}"/>
          </ac:picMkLst>
        </pc:picChg>
        <pc:cxnChg chg="add mod">
          <ac:chgData name="FRANCESCA LUZI" userId="32e7cd38-e964-45ab-9fab-065ffcb5b72a" providerId="ADAL" clId="{2DC9C4DF-8348-4E7C-B2B6-1BA594CBECDD}" dt="2025-09-23T09:48:34.101" v="29" actId="1076"/>
          <ac:cxnSpMkLst>
            <pc:docMk/>
            <pc:sldMk cId="2635743461" sldId="297"/>
            <ac:cxnSpMk id="5" creationId="{E4E73F93-9D9B-72DC-5219-B50F5B11361B}"/>
          </ac:cxnSpMkLst>
        </pc:cxnChg>
        <pc:cxnChg chg="add mod">
          <ac:chgData name="FRANCESCA LUZI" userId="32e7cd38-e964-45ab-9fab-065ffcb5b72a" providerId="ADAL" clId="{2DC9C4DF-8348-4E7C-B2B6-1BA594CBECDD}" dt="2025-09-23T09:48:29.743" v="28" actId="1076"/>
          <ac:cxnSpMkLst>
            <pc:docMk/>
            <pc:sldMk cId="2635743461" sldId="297"/>
            <ac:cxnSpMk id="6" creationId="{D701F394-C9C9-FEC5-DE17-9087903B4D47}"/>
          </ac:cxnSpMkLst>
        </pc:cxnChg>
        <pc:cxnChg chg="add mod">
          <ac:chgData name="FRANCESCA LUZI" userId="32e7cd38-e964-45ab-9fab-065ffcb5b72a" providerId="ADAL" clId="{2DC9C4DF-8348-4E7C-B2B6-1BA594CBECDD}" dt="2025-09-23T09:48:26.428" v="27" actId="1076"/>
          <ac:cxnSpMkLst>
            <pc:docMk/>
            <pc:sldMk cId="2635743461" sldId="297"/>
            <ac:cxnSpMk id="7" creationId="{32419E51-5A7A-6DB0-F8F4-473989050B72}"/>
          </ac:cxnSpMkLst>
        </pc:cxnChg>
        <pc:cxnChg chg="add mod">
          <ac:chgData name="FRANCESCA LUZI" userId="32e7cd38-e964-45ab-9fab-065ffcb5b72a" providerId="ADAL" clId="{2DC9C4DF-8348-4E7C-B2B6-1BA594CBECDD}" dt="2025-09-23T09:47:14.182" v="26" actId="1076"/>
          <ac:cxnSpMkLst>
            <pc:docMk/>
            <pc:sldMk cId="2635743461" sldId="297"/>
            <ac:cxnSpMk id="8" creationId="{DD5FB616-114C-E7FB-536F-3B9ACB85D04E}"/>
          </ac:cxnSpMkLst>
        </pc:cxnChg>
        <pc:cxnChg chg="add mod">
          <ac:chgData name="FRANCESCA LUZI" userId="32e7cd38-e964-45ab-9fab-065ffcb5b72a" providerId="ADAL" clId="{2DC9C4DF-8348-4E7C-B2B6-1BA594CBECDD}" dt="2025-09-23T09:47:11.224" v="25" actId="1076"/>
          <ac:cxnSpMkLst>
            <pc:docMk/>
            <pc:sldMk cId="2635743461" sldId="297"/>
            <ac:cxnSpMk id="9" creationId="{80EA9D9B-8DC0-625A-CA62-B6BDAA0C090F}"/>
          </ac:cxnSpMkLst>
        </pc:cxnChg>
        <pc:cxnChg chg="add del mod">
          <ac:chgData name="FRANCESCA LUZI" userId="32e7cd38-e964-45ab-9fab-065ffcb5b72a" providerId="ADAL" clId="{2DC9C4DF-8348-4E7C-B2B6-1BA594CBECDD}" dt="2025-09-23T09:55:05.438" v="183" actId="21"/>
          <ac:cxnSpMkLst>
            <pc:docMk/>
            <pc:sldMk cId="2635743461" sldId="297"/>
            <ac:cxnSpMk id="12" creationId="{DCED4B8C-E31F-2E35-7013-8788E8F5C3F7}"/>
          </ac:cxnSpMkLst>
        </pc:cxnChg>
        <pc:cxnChg chg="add mod">
          <ac:chgData name="FRANCESCA LUZI" userId="32e7cd38-e964-45ab-9fab-065ffcb5b72a" providerId="ADAL" clId="{2DC9C4DF-8348-4E7C-B2B6-1BA594CBECDD}" dt="2025-09-23T09:58:34.790" v="221" actId="14100"/>
          <ac:cxnSpMkLst>
            <pc:docMk/>
            <pc:sldMk cId="2635743461" sldId="297"/>
            <ac:cxnSpMk id="27" creationId="{129C008F-F3C1-976C-AAD4-5783F40E5C0C}"/>
          </ac:cxnSpMkLst>
        </pc:cxnChg>
      </pc:sldChg>
      <pc:sldChg chg="addSp modSp new mod">
        <pc:chgData name="FRANCESCA LUZI" userId="32e7cd38-e964-45ab-9fab-065ffcb5b72a" providerId="ADAL" clId="{2DC9C4DF-8348-4E7C-B2B6-1BA594CBECDD}" dt="2025-09-23T10:12:11.364" v="236" actId="1076"/>
        <pc:sldMkLst>
          <pc:docMk/>
          <pc:sldMk cId="2115862379" sldId="298"/>
        </pc:sldMkLst>
        <pc:picChg chg="add mod">
          <ac:chgData name="FRANCESCA LUZI" userId="32e7cd38-e964-45ab-9fab-065ffcb5b72a" providerId="ADAL" clId="{2DC9C4DF-8348-4E7C-B2B6-1BA594CBECDD}" dt="2025-09-23T10:00:49.358" v="229" actId="14100"/>
          <ac:picMkLst>
            <pc:docMk/>
            <pc:sldMk cId="2115862379" sldId="298"/>
            <ac:picMk id="3" creationId="{0C4D90B5-F7C5-B050-FFAD-60DC2503F095}"/>
          </ac:picMkLst>
        </pc:picChg>
        <pc:cxnChg chg="add mod">
          <ac:chgData name="FRANCESCA LUZI" userId="32e7cd38-e964-45ab-9fab-065ffcb5b72a" providerId="ADAL" clId="{2DC9C4DF-8348-4E7C-B2B6-1BA594CBECDD}" dt="2025-09-23T10:11:53.156" v="232" actId="1076"/>
          <ac:cxnSpMkLst>
            <pc:docMk/>
            <pc:sldMk cId="2115862379" sldId="298"/>
            <ac:cxnSpMk id="5" creationId="{7C6A8CD9-3B08-9D19-AB3C-3E540F771E38}"/>
          </ac:cxnSpMkLst>
        </pc:cxnChg>
        <pc:cxnChg chg="add mod">
          <ac:chgData name="FRANCESCA LUZI" userId="32e7cd38-e964-45ab-9fab-065ffcb5b72a" providerId="ADAL" clId="{2DC9C4DF-8348-4E7C-B2B6-1BA594CBECDD}" dt="2025-09-23T10:12:06.636" v="234" actId="1076"/>
          <ac:cxnSpMkLst>
            <pc:docMk/>
            <pc:sldMk cId="2115862379" sldId="298"/>
            <ac:cxnSpMk id="6" creationId="{9F6EB0D9-7158-C72D-3AD8-DB2ED705B0C4}"/>
          </ac:cxnSpMkLst>
        </pc:cxnChg>
        <pc:cxnChg chg="add mod">
          <ac:chgData name="FRANCESCA LUZI" userId="32e7cd38-e964-45ab-9fab-065ffcb5b72a" providerId="ADAL" clId="{2DC9C4DF-8348-4E7C-B2B6-1BA594CBECDD}" dt="2025-09-23T10:12:11.364" v="236" actId="1076"/>
          <ac:cxnSpMkLst>
            <pc:docMk/>
            <pc:sldMk cId="2115862379" sldId="298"/>
            <ac:cxnSpMk id="7" creationId="{62B9F289-3643-AA0E-7864-606BBB0FD048}"/>
          </ac:cxnSpMkLst>
        </pc:cxnChg>
      </pc:sldChg>
      <pc:sldChg chg="addSp modSp new mod">
        <pc:chgData name="FRANCESCA LUZI" userId="32e7cd38-e964-45ab-9fab-065ffcb5b72a" providerId="ADAL" clId="{2DC9C4DF-8348-4E7C-B2B6-1BA594CBECDD}" dt="2025-09-23T10:17:52.169" v="307" actId="208"/>
        <pc:sldMkLst>
          <pc:docMk/>
          <pc:sldMk cId="2432961545" sldId="299"/>
        </pc:sldMkLst>
        <pc:spChg chg="add mod">
          <ac:chgData name="FRANCESCA LUZI" userId="32e7cd38-e964-45ab-9fab-065ffcb5b72a" providerId="ADAL" clId="{2DC9C4DF-8348-4E7C-B2B6-1BA594CBECDD}" dt="2025-09-23T10:13:10.482" v="250" actId="1076"/>
          <ac:spMkLst>
            <pc:docMk/>
            <pc:sldMk cId="2432961545" sldId="299"/>
            <ac:spMk id="4" creationId="{33E8AE8B-7444-44C4-5EC2-50D18C5FAF46}"/>
          </ac:spMkLst>
        </pc:spChg>
        <pc:spChg chg="add mod">
          <ac:chgData name="FRANCESCA LUZI" userId="32e7cd38-e964-45ab-9fab-065ffcb5b72a" providerId="ADAL" clId="{2DC9C4DF-8348-4E7C-B2B6-1BA594CBECDD}" dt="2025-09-23T10:13:33.219" v="254" actId="1076"/>
          <ac:spMkLst>
            <pc:docMk/>
            <pc:sldMk cId="2432961545" sldId="299"/>
            <ac:spMk id="5" creationId="{F87B2BF1-7503-4B4E-041D-FFCB9DD882AE}"/>
          </ac:spMkLst>
        </pc:spChg>
        <pc:spChg chg="add mod">
          <ac:chgData name="FRANCESCA LUZI" userId="32e7cd38-e964-45ab-9fab-065ffcb5b72a" providerId="ADAL" clId="{2DC9C4DF-8348-4E7C-B2B6-1BA594CBECDD}" dt="2025-09-23T10:13:49.001" v="258" actId="1076"/>
          <ac:spMkLst>
            <pc:docMk/>
            <pc:sldMk cId="2432961545" sldId="299"/>
            <ac:spMk id="6" creationId="{B10D1095-68BF-576C-F4DE-B9D7B9993525}"/>
          </ac:spMkLst>
        </pc:spChg>
        <pc:spChg chg="add mod">
          <ac:chgData name="FRANCESCA LUZI" userId="32e7cd38-e964-45ab-9fab-065ffcb5b72a" providerId="ADAL" clId="{2DC9C4DF-8348-4E7C-B2B6-1BA594CBECDD}" dt="2025-09-23T10:13:59.835" v="262" actId="1076"/>
          <ac:spMkLst>
            <pc:docMk/>
            <pc:sldMk cId="2432961545" sldId="299"/>
            <ac:spMk id="7" creationId="{C910316C-014E-3C55-49E0-3B821294F603}"/>
          </ac:spMkLst>
        </pc:spChg>
        <pc:spChg chg="add mod">
          <ac:chgData name="FRANCESCA LUZI" userId="32e7cd38-e964-45ab-9fab-065ffcb5b72a" providerId="ADAL" clId="{2DC9C4DF-8348-4E7C-B2B6-1BA594CBECDD}" dt="2025-09-23T10:14:24.657" v="268" actId="1076"/>
          <ac:spMkLst>
            <pc:docMk/>
            <pc:sldMk cId="2432961545" sldId="299"/>
            <ac:spMk id="8" creationId="{3902345F-8F49-D68E-2C97-203F6D2DC7E7}"/>
          </ac:spMkLst>
        </pc:spChg>
        <pc:spChg chg="add mod">
          <ac:chgData name="FRANCESCA LUZI" userId="32e7cd38-e964-45ab-9fab-065ffcb5b72a" providerId="ADAL" clId="{2DC9C4DF-8348-4E7C-B2B6-1BA594CBECDD}" dt="2025-09-23T10:15:48.742" v="272" actId="1076"/>
          <ac:spMkLst>
            <pc:docMk/>
            <pc:sldMk cId="2432961545" sldId="299"/>
            <ac:spMk id="9" creationId="{485F93B2-7EA5-4F0C-A6E8-4310120B0D50}"/>
          </ac:spMkLst>
        </pc:spChg>
        <pc:spChg chg="add mod">
          <ac:chgData name="FRANCESCA LUZI" userId="32e7cd38-e964-45ab-9fab-065ffcb5b72a" providerId="ADAL" clId="{2DC9C4DF-8348-4E7C-B2B6-1BA594CBECDD}" dt="2025-09-23T10:16:13.005" v="282" actId="1076"/>
          <ac:spMkLst>
            <pc:docMk/>
            <pc:sldMk cId="2432961545" sldId="299"/>
            <ac:spMk id="10" creationId="{EFDFEA0F-E4C0-95A7-2C17-07929FC811D7}"/>
          </ac:spMkLst>
        </pc:spChg>
        <pc:spChg chg="add mod">
          <ac:chgData name="FRANCESCA LUZI" userId="32e7cd38-e964-45ab-9fab-065ffcb5b72a" providerId="ADAL" clId="{2DC9C4DF-8348-4E7C-B2B6-1BA594CBECDD}" dt="2025-09-23T10:16:29.219" v="286" actId="1076"/>
          <ac:spMkLst>
            <pc:docMk/>
            <pc:sldMk cId="2432961545" sldId="299"/>
            <ac:spMk id="11" creationId="{5394F891-25EE-8BD9-80E9-078C2677FA1A}"/>
          </ac:spMkLst>
        </pc:spChg>
        <pc:spChg chg="add mod">
          <ac:chgData name="FRANCESCA LUZI" userId="32e7cd38-e964-45ab-9fab-065ffcb5b72a" providerId="ADAL" clId="{2DC9C4DF-8348-4E7C-B2B6-1BA594CBECDD}" dt="2025-09-23T10:16:41.897" v="290" actId="1076"/>
          <ac:spMkLst>
            <pc:docMk/>
            <pc:sldMk cId="2432961545" sldId="299"/>
            <ac:spMk id="12" creationId="{99C60EB4-842A-B1DC-CC63-A5219D9ACC11}"/>
          </ac:spMkLst>
        </pc:spChg>
        <pc:picChg chg="add mod">
          <ac:chgData name="FRANCESCA LUZI" userId="32e7cd38-e964-45ab-9fab-065ffcb5b72a" providerId="ADAL" clId="{2DC9C4DF-8348-4E7C-B2B6-1BA594CBECDD}" dt="2025-09-23T10:12:45.327" v="240" actId="1076"/>
          <ac:picMkLst>
            <pc:docMk/>
            <pc:sldMk cId="2432961545" sldId="299"/>
            <ac:picMk id="3" creationId="{F183F646-0E55-C495-3E17-2619A2FCDAC8}"/>
          </ac:picMkLst>
        </pc:picChg>
        <pc:cxnChg chg="add mod">
          <ac:chgData name="FRANCESCA LUZI" userId="32e7cd38-e964-45ab-9fab-065ffcb5b72a" providerId="ADAL" clId="{2DC9C4DF-8348-4E7C-B2B6-1BA594CBECDD}" dt="2025-09-23T10:17:00.268" v="293" actId="1076"/>
          <ac:cxnSpMkLst>
            <pc:docMk/>
            <pc:sldMk cId="2432961545" sldId="299"/>
            <ac:cxnSpMk id="14" creationId="{2E17C8A5-2B78-34FD-7340-719AE6E9AA35}"/>
          </ac:cxnSpMkLst>
        </pc:cxnChg>
        <pc:cxnChg chg="add mod">
          <ac:chgData name="FRANCESCA LUZI" userId="32e7cd38-e964-45ab-9fab-065ffcb5b72a" providerId="ADAL" clId="{2DC9C4DF-8348-4E7C-B2B6-1BA594CBECDD}" dt="2025-09-23T10:17:06.307" v="295" actId="1076"/>
          <ac:cxnSpMkLst>
            <pc:docMk/>
            <pc:sldMk cId="2432961545" sldId="299"/>
            <ac:cxnSpMk id="15" creationId="{AE117ED6-7F37-3358-2A8C-A2E1D1E809DD}"/>
          </ac:cxnSpMkLst>
        </pc:cxnChg>
        <pc:cxnChg chg="add mod">
          <ac:chgData name="FRANCESCA LUZI" userId="32e7cd38-e964-45ab-9fab-065ffcb5b72a" providerId="ADAL" clId="{2DC9C4DF-8348-4E7C-B2B6-1BA594CBECDD}" dt="2025-09-23T10:17:15.787" v="297" actId="1076"/>
          <ac:cxnSpMkLst>
            <pc:docMk/>
            <pc:sldMk cId="2432961545" sldId="299"/>
            <ac:cxnSpMk id="16" creationId="{B04DF190-536F-DDA9-CC21-A7C2290E47F4}"/>
          </ac:cxnSpMkLst>
        </pc:cxnChg>
        <pc:cxnChg chg="add mod">
          <ac:chgData name="FRANCESCA LUZI" userId="32e7cd38-e964-45ab-9fab-065ffcb5b72a" providerId="ADAL" clId="{2DC9C4DF-8348-4E7C-B2B6-1BA594CBECDD}" dt="2025-09-23T10:17:36.737" v="301" actId="208"/>
          <ac:cxnSpMkLst>
            <pc:docMk/>
            <pc:sldMk cId="2432961545" sldId="299"/>
            <ac:cxnSpMk id="17" creationId="{081BC63F-3EF3-DB25-08AC-DDC1B6EBE098}"/>
          </ac:cxnSpMkLst>
        </pc:cxnChg>
        <pc:cxnChg chg="add mod">
          <ac:chgData name="FRANCESCA LUZI" userId="32e7cd38-e964-45ab-9fab-065ffcb5b72a" providerId="ADAL" clId="{2DC9C4DF-8348-4E7C-B2B6-1BA594CBECDD}" dt="2025-09-23T10:17:52.169" v="307" actId="208"/>
          <ac:cxnSpMkLst>
            <pc:docMk/>
            <pc:sldMk cId="2432961545" sldId="299"/>
            <ac:cxnSpMk id="19" creationId="{79F2EFCE-AC76-D41F-70F8-931516FD24CE}"/>
          </ac:cxnSpMkLst>
        </pc:cxnChg>
      </pc:sldChg>
    </pc:docChg>
  </pc:docChgLst>
  <pc:docChgLst>
    <pc:chgData name="Enrico Armelloni" userId="1bcb1d8ec36d6377" providerId="LiveId" clId="{2D4B55DD-B07A-446B-A795-0496E2A013A0}"/>
    <pc:docChg chg="undo custSel modSld">
      <pc:chgData name="Enrico Armelloni" userId="1bcb1d8ec36d6377" providerId="LiveId" clId="{2D4B55DD-B07A-446B-A795-0496E2A013A0}" dt="2024-10-31T08:57:36.664" v="145" actId="14826"/>
      <pc:docMkLst>
        <pc:docMk/>
      </pc:docMkLst>
      <pc:sldChg chg="modSp mod">
        <pc:chgData name="Enrico Armelloni" userId="1bcb1d8ec36d6377" providerId="LiveId" clId="{2D4B55DD-B07A-446B-A795-0496E2A013A0}" dt="2024-10-31T08:39:47.775" v="36" actId="20577"/>
        <pc:sldMkLst>
          <pc:docMk/>
          <pc:sldMk cId="3420279274" sldId="258"/>
        </pc:sldMkLst>
      </pc:sldChg>
      <pc:sldChg chg="modSp mod">
        <pc:chgData name="Enrico Armelloni" userId="1bcb1d8ec36d6377" providerId="LiveId" clId="{2D4B55DD-B07A-446B-A795-0496E2A013A0}" dt="2024-10-31T08:41:10.629" v="58" actId="20577"/>
        <pc:sldMkLst>
          <pc:docMk/>
          <pc:sldMk cId="2769222555" sldId="260"/>
        </pc:sldMkLst>
      </pc:sldChg>
      <pc:sldChg chg="modSp mod">
        <pc:chgData name="Enrico Armelloni" userId="1bcb1d8ec36d6377" providerId="LiveId" clId="{2D4B55DD-B07A-446B-A795-0496E2A013A0}" dt="2024-10-31T08:57:26.379" v="144" actId="14100"/>
        <pc:sldMkLst>
          <pc:docMk/>
          <pc:sldMk cId="2447675682" sldId="267"/>
        </pc:sldMkLst>
      </pc:sldChg>
      <pc:sldChg chg="modSp mod">
        <pc:chgData name="Enrico Armelloni" userId="1bcb1d8ec36d6377" providerId="LiveId" clId="{2D4B55DD-B07A-446B-A795-0496E2A013A0}" dt="2024-10-31T08:43:33.734" v="97" actId="115"/>
        <pc:sldMkLst>
          <pc:docMk/>
          <pc:sldMk cId="1041824704" sldId="268"/>
        </pc:sldMkLst>
      </pc:sldChg>
      <pc:sldChg chg="modSp mod">
        <pc:chgData name="Enrico Armelloni" userId="1bcb1d8ec36d6377" providerId="LiveId" clId="{2D4B55DD-B07A-446B-A795-0496E2A013A0}" dt="2024-10-31T08:43:59.612" v="110" actId="20577"/>
        <pc:sldMkLst>
          <pc:docMk/>
          <pc:sldMk cId="3773327681" sldId="270"/>
        </pc:sldMkLst>
      </pc:sldChg>
      <pc:sldChg chg="modSp mod">
        <pc:chgData name="Enrico Armelloni" userId="1bcb1d8ec36d6377" providerId="LiveId" clId="{2D4B55DD-B07A-446B-A795-0496E2A013A0}" dt="2024-10-31T08:45:34.212" v="126" actId="115"/>
        <pc:sldMkLst>
          <pc:docMk/>
          <pc:sldMk cId="3424604845" sldId="271"/>
        </pc:sldMkLst>
      </pc:sldChg>
      <pc:sldChg chg="modSp mod">
        <pc:chgData name="Enrico Armelloni" userId="1bcb1d8ec36d6377" providerId="LiveId" clId="{2D4B55DD-B07A-446B-A795-0496E2A013A0}" dt="2024-10-31T08:40:00.555" v="37" actId="14826"/>
        <pc:sldMkLst>
          <pc:docMk/>
          <pc:sldMk cId="313012286" sldId="277"/>
        </pc:sldMkLst>
      </pc:sldChg>
      <pc:sldChg chg="addSp modSp mod">
        <pc:chgData name="Enrico Armelloni" userId="1bcb1d8ec36d6377" providerId="LiveId" clId="{2D4B55DD-B07A-446B-A795-0496E2A013A0}" dt="2024-10-31T08:44:23.772" v="114"/>
        <pc:sldMkLst>
          <pc:docMk/>
          <pc:sldMk cId="153958592" sldId="283"/>
        </pc:sldMkLst>
      </pc:sldChg>
      <pc:sldChg chg="addSp modSp mod">
        <pc:chgData name="Enrico Armelloni" userId="1bcb1d8ec36d6377" providerId="LiveId" clId="{2D4B55DD-B07A-446B-A795-0496E2A013A0}" dt="2024-10-31T08:46:16.671" v="138" actId="20577"/>
        <pc:sldMkLst>
          <pc:docMk/>
          <pc:sldMk cId="3065542298" sldId="284"/>
        </pc:sldMkLst>
      </pc:sldChg>
      <pc:sldChg chg="modSp mod">
        <pc:chgData name="Enrico Armelloni" userId="1bcb1d8ec36d6377" providerId="LiveId" clId="{2D4B55DD-B07A-446B-A795-0496E2A013A0}" dt="2024-10-31T08:41:22.464" v="59" actId="14826"/>
        <pc:sldMkLst>
          <pc:docMk/>
          <pc:sldMk cId="267262092" sldId="285"/>
        </pc:sldMkLst>
      </pc:sldChg>
      <pc:sldChg chg="modSp mod">
        <pc:chgData name="Enrico Armelloni" userId="1bcb1d8ec36d6377" providerId="LiveId" clId="{2D4B55DD-B07A-446B-A795-0496E2A013A0}" dt="2024-10-31T08:57:36.664" v="145" actId="14826"/>
        <pc:sldMkLst>
          <pc:docMk/>
          <pc:sldMk cId="134022734" sldId="286"/>
        </pc:sldMkLst>
      </pc:sldChg>
      <pc:sldChg chg="addSp modSp mod">
        <pc:chgData name="Enrico Armelloni" userId="1bcb1d8ec36d6377" providerId="LiveId" clId="{2D4B55DD-B07A-446B-A795-0496E2A013A0}" dt="2024-10-31T08:44:37.894" v="117" actId="14100"/>
        <pc:sldMkLst>
          <pc:docMk/>
          <pc:sldMk cId="4068579851" sldId="287"/>
        </pc:sldMkLst>
      </pc:sldChg>
      <pc:sldChg chg="modSp mod">
        <pc:chgData name="Enrico Armelloni" userId="1bcb1d8ec36d6377" providerId="LiveId" clId="{2D4B55DD-B07A-446B-A795-0496E2A013A0}" dt="2024-10-31T08:43:39.692" v="98" actId="14826"/>
        <pc:sldMkLst>
          <pc:docMk/>
          <pc:sldMk cId="178110939" sldId="288"/>
        </pc:sldMkLst>
      </pc:sldChg>
      <pc:sldChg chg="modSp mod">
        <pc:chgData name="Enrico Armelloni" userId="1bcb1d8ec36d6377" providerId="LiveId" clId="{2D4B55DD-B07A-446B-A795-0496E2A013A0}" dt="2024-10-31T08:45:13.191" v="118" actId="14826"/>
        <pc:sldMkLst>
          <pc:docMk/>
          <pc:sldMk cId="2120386200" sldId="289"/>
        </pc:sldMkLst>
      </pc:sldChg>
      <pc:sldChg chg="modSp mod">
        <pc:chgData name="Enrico Armelloni" userId="1bcb1d8ec36d6377" providerId="LiveId" clId="{2D4B55DD-B07A-446B-A795-0496E2A013A0}" dt="2024-10-31T08:45:46.141" v="127" actId="14826"/>
        <pc:sldMkLst>
          <pc:docMk/>
          <pc:sldMk cId="1931761887" sldId="290"/>
        </pc:sldMkLst>
      </pc:sldChg>
      <pc:sldChg chg="modSp mod">
        <pc:chgData name="Enrico Armelloni" userId="1bcb1d8ec36d6377" providerId="LiveId" clId="{2D4B55DD-B07A-446B-A795-0496E2A013A0}" dt="2024-10-31T08:46:32.941" v="141" actId="14100"/>
        <pc:sldMkLst>
          <pc:docMk/>
          <pc:sldMk cId="3880051291" sldId="291"/>
        </pc:sldMkLst>
      </pc:sldChg>
    </pc:docChg>
  </pc:docChgLst>
</pc:chgInfo>
</file>

<file path=ppt/media/image1.png>
</file>

<file path=ppt/media/image10.png>
</file>

<file path=ppt/media/image11.png>
</file>

<file path=ppt/media/image11.svg>
</file>

<file path=ppt/media/image12.png>
</file>

<file path=ppt/media/image13.png>
</file>

<file path=ppt/media/image14.png>
</file>

<file path=ppt/media/image15.png>
</file>

<file path=ppt/media/image15.svg>
</file>

<file path=ppt/media/image16.png>
</file>

<file path=ppt/media/image17.png>
</file>

<file path=ppt/media/image18.png>
</file>

<file path=ppt/media/image18.svg>
</file>

<file path=ppt/media/image19.png>
</file>

<file path=ppt/media/image2.png>
</file>

<file path=ppt/media/image20.png>
</file>

<file path=ppt/media/image21.png>
</file>

<file path=ppt/media/image21.svg>
</file>

<file path=ppt/media/image22.png>
</file>

<file path=ppt/media/image23.png>
</file>

<file path=ppt/media/image24.png>
</file>

<file path=ppt/media/image25.png>
</file>

<file path=ppt/media/image25.svg>
</file>

<file path=ppt/media/image26.png>
</file>

<file path=ppt/media/image27.png>
</file>

<file path=ppt/media/image28.png>
</file>

<file path=ppt/media/image29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3.svg>
</file>

<file path=ppt/media/image34.png>
</file>

<file path=ppt/media/image35.png>
</file>

<file path=ppt/media/image36.sv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401198-57A0-48B7-A951-441E7CC553CE}" type="datetimeFigureOut">
              <a:rPr lang="en-GB" smtClean="0"/>
              <a:t>29/09/2025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1CC760-CB31-4369-A133-A1FDC24D76B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425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1CC760-CB31-4369-A133-A1FDC24D76B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1338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B9687-8468-D586-4C00-4A40C9FC41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2AC6F0-96B5-5451-4D0E-DED07E0045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DB4FB1-EC1B-C078-2879-6731FB6FA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E1CDD-7F82-4368-A1F1-6D83A4A504BE}" type="datetimeFigureOut">
              <a:rPr lang="en-GB" smtClean="0"/>
              <a:t>29/09/2025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3D3ED4-6CDB-B8F1-3869-D2073A766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3593C-C7DB-386D-0AB8-B74D72DFB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F7A1C-9824-4005-A9A5-B2D495F0621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1572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E0C56-CB4E-C7F4-A4FD-80702EB38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DF39E9-DBE9-4E62-CBD3-EEA391CCC7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94617-3B93-E178-0C9D-4A07FA425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E1CDD-7F82-4368-A1F1-6D83A4A504BE}" type="datetimeFigureOut">
              <a:rPr lang="en-GB" smtClean="0"/>
              <a:t>29/09/2025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F1677-DE87-302A-063A-32102F5E3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CDA6E0-1474-0864-DA52-3C5CA0DA0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F7A1C-9824-4005-A9A5-B2D495F0621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519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7A42A4-9592-B42D-558D-E7B0CF0758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E85253-0BFC-A665-855A-77E0022E78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7A657-AF88-53C2-60A9-1A8523AAB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E1CDD-7F82-4368-A1F1-6D83A4A504BE}" type="datetimeFigureOut">
              <a:rPr lang="en-GB" smtClean="0"/>
              <a:t>29/09/2025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184719-8EA3-AF99-1EAF-8C4E061DF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7C6BA6-E708-5E50-2C3B-7480C5B32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F7A1C-9824-4005-A9A5-B2D495F0621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8723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54930-656D-9D36-E502-6801D69F7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6FE4E-BE16-907D-11D5-E34B9DAE66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AE50E7-B2B2-F10B-404A-3863B758E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E1CDD-7F82-4368-A1F1-6D83A4A504BE}" type="datetimeFigureOut">
              <a:rPr lang="en-GB" smtClean="0"/>
              <a:t>29/09/2025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C9A48-3698-39A8-8D43-927E9257B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A48A3-1FD8-383A-F59A-E7C4379E3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F7A1C-9824-4005-A9A5-B2D495F0621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7486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3E7D4-B61C-2DE3-F8D8-0C66D2707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F8CE5C-56B5-B9E8-E86C-C7CA700881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0A99B-5009-5C38-0F59-FB969ED2F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E1CDD-7F82-4368-A1F1-6D83A4A504BE}" type="datetimeFigureOut">
              <a:rPr lang="en-GB" smtClean="0"/>
              <a:t>29/09/2025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5638D-A4A1-D379-8517-A7AB92D9F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BE87F-6C78-0F17-D701-439243079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F7A1C-9824-4005-A9A5-B2D495F0621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1198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ED388-800A-7C87-18E3-B6CED6A95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739EAC-AC7D-25E9-B2E3-4E47D43054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FA0C36-C034-35DE-43A5-B21331E536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FFA8D6-F9E1-658C-F90D-33513C8B6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E1CDD-7F82-4368-A1F1-6D83A4A504BE}" type="datetimeFigureOut">
              <a:rPr lang="en-GB" smtClean="0"/>
              <a:t>29/09/2025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39F135-3083-44ED-AD11-669B70360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522AAD-8974-4451-7D67-3DDCE440A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F7A1C-9824-4005-A9A5-B2D495F0621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9882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1C456-0C7E-07E1-57EE-0D78F43A2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F8749D-A076-5F2B-3EC7-C7383E4380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69F368-4755-E619-83D1-757E94EFEE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4DD28C-E22F-6DED-077B-17C40041F2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3CB2E4-7EEE-C0C3-E2DD-2F948606D9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8A3FDE-691A-95C3-9EF6-2D6002407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E1CDD-7F82-4368-A1F1-6D83A4A504BE}" type="datetimeFigureOut">
              <a:rPr lang="en-GB" smtClean="0"/>
              <a:t>29/09/2025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4EA1A-320C-6373-D893-30B3DC424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92DAFF-3FD0-6962-E21B-6B2F0747B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F7A1C-9824-4005-A9A5-B2D495F0621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3548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85950-5BA9-01F4-C378-5462D1C01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0AE948-C57B-AC8D-18C8-3F2E835B7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E1CDD-7F82-4368-A1F1-6D83A4A504BE}" type="datetimeFigureOut">
              <a:rPr lang="en-GB" smtClean="0"/>
              <a:t>29/09/2025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34E549-0BB9-699B-6318-41E268876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C845A5-16B8-DD94-E9A5-CD7A39E99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F7A1C-9824-4005-A9A5-B2D495F0621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9394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3F3548-CF81-DF76-F29C-CACD3E971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E1CDD-7F82-4368-A1F1-6D83A4A504BE}" type="datetimeFigureOut">
              <a:rPr lang="en-GB" smtClean="0"/>
              <a:t>29/09/2025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08BE88-B02F-2FAF-4238-8562820D4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7E0B39-9BE2-E0FE-FE63-B8DC8374E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F7A1C-9824-4005-A9A5-B2D495F0621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2443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E2309-86C5-A3C4-3702-15F6CC72A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2F235-F37E-34AB-EE26-5E1A22723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5282A9-73D1-2942-8AEF-24254D694E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6429CE-548B-6C5E-3722-8D7D73990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E1CDD-7F82-4368-A1F1-6D83A4A504BE}" type="datetimeFigureOut">
              <a:rPr lang="en-GB" smtClean="0"/>
              <a:t>29/09/2025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23DB87-5B84-E499-FE63-8DA9B6686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EF8F89-4D27-F205-C7DC-CBF13C65E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F7A1C-9824-4005-A9A5-B2D495F0621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6715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22724-42C0-9121-6CB4-D980B2734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3A7658-A6B4-0F80-528E-D624F869A8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EC24BB-4B8C-C770-F0CE-8A6EBE031D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118249-CFED-E48A-8DE6-C82B2D258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E1CDD-7F82-4368-A1F1-6D83A4A504BE}" type="datetimeFigureOut">
              <a:rPr lang="en-GB" smtClean="0"/>
              <a:t>29/09/2025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663D0D-86CE-39C5-C9E4-68A13AFD4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CD0795-BB53-5FB4-F27D-79FC38D40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F7A1C-9824-4005-A9A5-B2D495F0621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5644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AF5EC7-1819-E256-E85B-1A99E407B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859FE0-E856-FCD6-C800-B4E666ADB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D38DC-92B7-5F42-F092-7F28340E56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55E1CDD-7F82-4368-A1F1-6D83A4A504BE}" type="datetimeFigureOut">
              <a:rPr lang="en-GB" smtClean="0"/>
              <a:t>29/09/2025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A1AA3-C6E6-3AA7-B970-8A4D5FB79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C5CE0-A3DD-F6EA-EFFD-E1BBCFE55D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0F7A1C-9824-4005-A9A5-B2D495F0621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8929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634CF-30E0-68DC-DCD9-5A6B0B722F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B42CBD-9C9B-7E46-8CF6-06A92FEDB1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46250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D10B06-AE9F-F292-C0C7-860C12CD68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22477" y="1535"/>
            <a:ext cx="9147046" cy="6854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12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AD0A021-37AF-FC64-C284-3372CE1F689F}"/>
              </a:ext>
            </a:extLst>
          </p:cNvPr>
          <p:cNvSpPr/>
          <p:nvPr/>
        </p:nvSpPr>
        <p:spPr>
          <a:xfrm>
            <a:off x="73570" y="326959"/>
            <a:ext cx="12044860" cy="227369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C63BAE-6DA5-189F-4061-0F89BBC4015D}"/>
              </a:ext>
            </a:extLst>
          </p:cNvPr>
          <p:cNvSpPr txBox="1"/>
          <p:nvPr/>
        </p:nvSpPr>
        <p:spPr>
          <a:xfrm>
            <a:off x="4556438" y="352080"/>
            <a:ext cx="35516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Sorted sample </a:t>
            </a:r>
          </a:p>
          <a:p>
            <a:pPr algn="ctr"/>
            <a:r>
              <a:rPr lang="en-GB" sz="1400" dirty="0"/>
              <a:t>(all the specimen for species x that were in the haul)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3F6C554-269F-D892-05AF-79DABFB7C694}"/>
              </a:ext>
            </a:extLst>
          </p:cNvPr>
          <p:cNvSpPr/>
          <p:nvPr/>
        </p:nvSpPr>
        <p:spPr>
          <a:xfrm>
            <a:off x="1215035" y="735787"/>
            <a:ext cx="1796715" cy="1572126"/>
          </a:xfrm>
          <a:prstGeom prst="ellipse">
            <a:avLst/>
          </a:prstGeom>
          <a:pattFill prst="lgConfetti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C0BA30D-5878-A55D-B843-D13EADE30CF4}"/>
              </a:ext>
            </a:extLst>
          </p:cNvPr>
          <p:cNvSpPr/>
          <p:nvPr/>
        </p:nvSpPr>
        <p:spPr>
          <a:xfrm>
            <a:off x="5892936" y="1171447"/>
            <a:ext cx="988288" cy="9233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2216D8A-BAD9-D65D-852C-D537B8DC99EA}"/>
              </a:ext>
            </a:extLst>
          </p:cNvPr>
          <p:cNvSpPr/>
          <p:nvPr/>
        </p:nvSpPr>
        <p:spPr>
          <a:xfrm>
            <a:off x="10361298" y="1397873"/>
            <a:ext cx="609503" cy="50241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B7870538-E303-2090-783E-E2FD511EB38B}"/>
              </a:ext>
            </a:extLst>
          </p:cNvPr>
          <p:cNvSpPr/>
          <p:nvPr/>
        </p:nvSpPr>
        <p:spPr>
          <a:xfrm>
            <a:off x="3854923" y="1475839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686A48-F271-FA1A-E76B-AA93245A086B}"/>
              </a:ext>
            </a:extLst>
          </p:cNvPr>
          <p:cNvSpPr txBox="1"/>
          <p:nvPr/>
        </p:nvSpPr>
        <p:spPr>
          <a:xfrm>
            <a:off x="1297880" y="1337184"/>
            <a:ext cx="163102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Unsorted Haul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5A82905-6BB3-D16E-4C92-70B4C8B3922F}"/>
              </a:ext>
            </a:extLst>
          </p:cNvPr>
          <p:cNvSpPr txBox="1"/>
          <p:nvPr/>
        </p:nvSpPr>
        <p:spPr>
          <a:xfrm>
            <a:off x="8757923" y="377257"/>
            <a:ext cx="32067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Sorted Subsample </a:t>
            </a:r>
          </a:p>
          <a:p>
            <a:pPr algn="ctr"/>
            <a:r>
              <a:rPr lang="en-GB" sz="1400" dirty="0"/>
              <a:t>(some specimen of species x from the sorted subsample)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4F06FDB-E1AC-9D25-CD1F-7D798775658D}"/>
              </a:ext>
            </a:extLst>
          </p:cNvPr>
          <p:cNvSpPr txBox="1"/>
          <p:nvPr/>
        </p:nvSpPr>
        <p:spPr>
          <a:xfrm>
            <a:off x="73570" y="323913"/>
            <a:ext cx="1401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dirty="0"/>
              <a:t>C1_species</a:t>
            </a: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E845881D-BBB0-2F12-379E-74A0E1836D37}"/>
              </a:ext>
            </a:extLst>
          </p:cNvPr>
          <p:cNvSpPr/>
          <p:nvPr/>
        </p:nvSpPr>
        <p:spPr>
          <a:xfrm>
            <a:off x="8238801" y="1467421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59CDB05-5173-3401-3048-06894F8311C0}"/>
              </a:ext>
            </a:extLst>
          </p:cNvPr>
          <p:cNvSpPr txBox="1"/>
          <p:nvPr/>
        </p:nvSpPr>
        <p:spPr>
          <a:xfrm>
            <a:off x="3939937" y="2845911"/>
            <a:ext cx="25821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1 - Weight of the sorted sample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8739924-234D-03B4-D4F3-C55BF2431AEB}"/>
              </a:ext>
            </a:extLst>
          </p:cNvPr>
          <p:cNvSpPr txBox="1"/>
          <p:nvPr/>
        </p:nvSpPr>
        <p:spPr>
          <a:xfrm>
            <a:off x="7075470" y="2844705"/>
            <a:ext cx="28707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2 - Weight of the sorted subsample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864D85-E97B-C693-A5AB-768F9F968331}"/>
              </a:ext>
            </a:extLst>
          </p:cNvPr>
          <p:cNvSpPr txBox="1"/>
          <p:nvPr/>
        </p:nvSpPr>
        <p:spPr>
          <a:xfrm>
            <a:off x="8903774" y="3255889"/>
            <a:ext cx="2639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3 - Number of individuals in the sorted subsample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B32D09F2-B43E-B708-8879-029D2F7722B9}"/>
              </a:ext>
            </a:extLst>
          </p:cNvPr>
          <p:cNvCxnSpPr>
            <a:cxnSpLocks/>
          </p:cNvCxnSpPr>
          <p:nvPr/>
        </p:nvCxnSpPr>
        <p:spPr>
          <a:xfrm flipH="1">
            <a:off x="5654529" y="2159003"/>
            <a:ext cx="476813" cy="6857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0D3D7BD-6330-5791-2154-22038E51265C}"/>
              </a:ext>
            </a:extLst>
          </p:cNvPr>
          <p:cNvCxnSpPr>
            <a:cxnSpLocks/>
          </p:cNvCxnSpPr>
          <p:nvPr/>
        </p:nvCxnSpPr>
        <p:spPr>
          <a:xfrm flipH="1">
            <a:off x="9428027" y="2025828"/>
            <a:ext cx="937917" cy="7597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7FD99E4A-8D0E-F71F-97A2-8220B32CB414}"/>
              </a:ext>
            </a:extLst>
          </p:cNvPr>
          <p:cNvCxnSpPr>
            <a:cxnSpLocks/>
          </p:cNvCxnSpPr>
          <p:nvPr/>
        </p:nvCxnSpPr>
        <p:spPr>
          <a:xfrm>
            <a:off x="10598331" y="2028253"/>
            <a:ext cx="47181" cy="11242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64009C10-3EA0-1FC8-5ED7-E5BA4AD02BEA}"/>
              </a:ext>
            </a:extLst>
          </p:cNvPr>
          <p:cNvSpPr txBox="1"/>
          <p:nvPr/>
        </p:nvSpPr>
        <p:spPr>
          <a:xfrm>
            <a:off x="0" y="-42373"/>
            <a:ext cx="6248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u="sng" dirty="0"/>
              <a:t>NON TARGET SPECIES (example for MUREBRA)</a:t>
            </a:r>
          </a:p>
        </p:txBody>
      </p:sp>
      <p:sp>
        <p:nvSpPr>
          <p:cNvPr id="79" name="Right Brace 78">
            <a:extLst>
              <a:ext uri="{FF2B5EF4-FFF2-40B4-BE49-F238E27FC236}">
                <a16:creationId xmlns:a16="http://schemas.microsoft.com/office/drawing/2014/main" id="{E5CB43F1-F503-18D4-3AF9-EB8965E25897}"/>
              </a:ext>
            </a:extLst>
          </p:cNvPr>
          <p:cNvSpPr/>
          <p:nvPr/>
        </p:nvSpPr>
        <p:spPr>
          <a:xfrm>
            <a:off x="1215035" y="2716741"/>
            <a:ext cx="478972" cy="112422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8EBBA10-5F2B-4B60-CE68-CB18BBBF890A}"/>
              </a:ext>
            </a:extLst>
          </p:cNvPr>
          <p:cNvSpPr txBox="1"/>
          <p:nvPr/>
        </p:nvSpPr>
        <p:spPr>
          <a:xfrm>
            <a:off x="222911" y="3110041"/>
            <a:ext cx="1165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Information collected</a:t>
            </a:r>
          </a:p>
        </p:txBody>
      </p:sp>
      <p:sp>
        <p:nvSpPr>
          <p:cNvPr id="82" name="Right Brace 81">
            <a:extLst>
              <a:ext uri="{FF2B5EF4-FFF2-40B4-BE49-F238E27FC236}">
                <a16:creationId xmlns:a16="http://schemas.microsoft.com/office/drawing/2014/main" id="{839BB4D2-F218-5097-2AF7-B5E640E202BF}"/>
              </a:ext>
            </a:extLst>
          </p:cNvPr>
          <p:cNvSpPr/>
          <p:nvPr/>
        </p:nvSpPr>
        <p:spPr>
          <a:xfrm>
            <a:off x="1215035" y="4150915"/>
            <a:ext cx="478972" cy="112422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CD81E19-6419-245F-4090-6D751E051291}"/>
              </a:ext>
            </a:extLst>
          </p:cNvPr>
          <p:cNvSpPr txBox="1"/>
          <p:nvPr/>
        </p:nvSpPr>
        <p:spPr>
          <a:xfrm>
            <a:off x="191531" y="4442338"/>
            <a:ext cx="1165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Reporting in access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239C1B0F-D65B-D121-19EF-8C8F8E80069B}"/>
              </a:ext>
            </a:extLst>
          </p:cNvPr>
          <p:cNvCxnSpPr>
            <a:cxnSpLocks/>
          </p:cNvCxnSpPr>
          <p:nvPr/>
        </p:nvCxnSpPr>
        <p:spPr>
          <a:xfrm>
            <a:off x="5747657" y="3152482"/>
            <a:ext cx="1303879" cy="13810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2D085AA4-F3B6-48E3-9D08-2F9909FC8D1A}"/>
              </a:ext>
            </a:extLst>
          </p:cNvPr>
          <p:cNvCxnSpPr>
            <a:cxnSpLocks/>
          </p:cNvCxnSpPr>
          <p:nvPr/>
        </p:nvCxnSpPr>
        <p:spPr>
          <a:xfrm flipH="1">
            <a:off x="8108082" y="3164211"/>
            <a:ext cx="529545" cy="13693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2C79D652-DB9A-2B55-2C0B-C860CFE60E67}"/>
              </a:ext>
            </a:extLst>
          </p:cNvPr>
          <p:cNvCxnSpPr>
            <a:cxnSpLocks/>
            <a:stCxn id="29" idx="2"/>
          </p:cNvCxnSpPr>
          <p:nvPr/>
        </p:nvCxnSpPr>
        <p:spPr>
          <a:xfrm flipH="1">
            <a:off x="5654529" y="3779109"/>
            <a:ext cx="4569190" cy="763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1" name="Picture 100">
            <a:extLst>
              <a:ext uri="{FF2B5EF4-FFF2-40B4-BE49-F238E27FC236}">
                <a16:creationId xmlns:a16="http://schemas.microsoft.com/office/drawing/2014/main" id="{B8D98B44-CE6C-BB21-4BE5-3BDE26714C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8708" b="-6022"/>
          <a:stretch/>
        </p:blipFill>
        <p:spPr>
          <a:xfrm>
            <a:off x="1725705" y="4542823"/>
            <a:ext cx="1657831" cy="4989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1572B51-43B2-2045-7861-81139614B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0547" y="4534748"/>
            <a:ext cx="8274126" cy="478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2225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6260FD9-BED3-20E2-DD86-1E541E593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864" y="752624"/>
            <a:ext cx="12172272" cy="535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620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>
            <a:extLst>
              <a:ext uri="{FF2B5EF4-FFF2-40B4-BE49-F238E27FC236}">
                <a16:creationId xmlns:a16="http://schemas.microsoft.com/office/drawing/2014/main" id="{64009C10-3EA0-1FC8-5ED7-E5BA4AD02BEA}"/>
              </a:ext>
            </a:extLst>
          </p:cNvPr>
          <p:cNvSpPr txBox="1"/>
          <p:nvPr/>
        </p:nvSpPr>
        <p:spPr>
          <a:xfrm>
            <a:off x="0" y="-42373"/>
            <a:ext cx="6248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u="sng" dirty="0"/>
              <a:t>NON TARGET SPECIES (example for MUREBRA)</a:t>
            </a:r>
          </a:p>
        </p:txBody>
      </p:sp>
      <p:sp>
        <p:nvSpPr>
          <p:cNvPr id="79" name="Right Brace 78">
            <a:extLst>
              <a:ext uri="{FF2B5EF4-FFF2-40B4-BE49-F238E27FC236}">
                <a16:creationId xmlns:a16="http://schemas.microsoft.com/office/drawing/2014/main" id="{E5CB43F1-F503-18D4-3AF9-EB8965E25897}"/>
              </a:ext>
            </a:extLst>
          </p:cNvPr>
          <p:cNvSpPr/>
          <p:nvPr/>
        </p:nvSpPr>
        <p:spPr>
          <a:xfrm>
            <a:off x="1215035" y="2716741"/>
            <a:ext cx="478972" cy="112422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8EBBA10-5F2B-4B60-CE68-CB18BBBF890A}"/>
              </a:ext>
            </a:extLst>
          </p:cNvPr>
          <p:cNvSpPr txBox="1"/>
          <p:nvPr/>
        </p:nvSpPr>
        <p:spPr>
          <a:xfrm>
            <a:off x="222911" y="3110041"/>
            <a:ext cx="1165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Information collected</a:t>
            </a:r>
          </a:p>
        </p:txBody>
      </p:sp>
      <p:sp>
        <p:nvSpPr>
          <p:cNvPr id="82" name="Right Brace 81">
            <a:extLst>
              <a:ext uri="{FF2B5EF4-FFF2-40B4-BE49-F238E27FC236}">
                <a16:creationId xmlns:a16="http://schemas.microsoft.com/office/drawing/2014/main" id="{839BB4D2-F218-5097-2AF7-B5E640E202BF}"/>
              </a:ext>
            </a:extLst>
          </p:cNvPr>
          <p:cNvSpPr/>
          <p:nvPr/>
        </p:nvSpPr>
        <p:spPr>
          <a:xfrm>
            <a:off x="1215035" y="4150915"/>
            <a:ext cx="478972" cy="112422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CD81E19-6419-245F-4090-6D751E051291}"/>
              </a:ext>
            </a:extLst>
          </p:cNvPr>
          <p:cNvSpPr txBox="1"/>
          <p:nvPr/>
        </p:nvSpPr>
        <p:spPr>
          <a:xfrm>
            <a:off x="191531" y="4442338"/>
            <a:ext cx="1165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Reporting in access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CF46787-552F-C338-81DC-69950035B028}"/>
              </a:ext>
            </a:extLst>
          </p:cNvPr>
          <p:cNvSpPr/>
          <p:nvPr/>
        </p:nvSpPr>
        <p:spPr>
          <a:xfrm>
            <a:off x="73569" y="309399"/>
            <a:ext cx="12044861" cy="2273696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7F82F6-28C6-1539-A886-522538C1CAB3}"/>
              </a:ext>
            </a:extLst>
          </p:cNvPr>
          <p:cNvSpPr txBox="1"/>
          <p:nvPr/>
        </p:nvSpPr>
        <p:spPr>
          <a:xfrm>
            <a:off x="5389559" y="448928"/>
            <a:ext cx="20672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400" dirty="0"/>
              <a:t>Unsorted Subsample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82E0C8C-38CB-F84B-4F73-F43BFC223CED}"/>
              </a:ext>
            </a:extLst>
          </p:cNvPr>
          <p:cNvSpPr/>
          <p:nvPr/>
        </p:nvSpPr>
        <p:spPr>
          <a:xfrm>
            <a:off x="5954283" y="1154548"/>
            <a:ext cx="937781" cy="923330"/>
          </a:xfrm>
          <a:prstGeom prst="ellipse">
            <a:avLst/>
          </a:prstGeom>
          <a:pattFill prst="lgConfetti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3A981CC-3ADD-A2CE-1E2F-FCE2ACBE5035}"/>
              </a:ext>
            </a:extLst>
          </p:cNvPr>
          <p:cNvSpPr/>
          <p:nvPr/>
        </p:nvSpPr>
        <p:spPr>
          <a:xfrm>
            <a:off x="8476154" y="1548646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BA53CD-8E7D-78CF-D3FE-2D356FCEF893}"/>
              </a:ext>
            </a:extLst>
          </p:cNvPr>
          <p:cNvSpPr txBox="1"/>
          <p:nvPr/>
        </p:nvSpPr>
        <p:spPr>
          <a:xfrm>
            <a:off x="74073" y="321492"/>
            <a:ext cx="1401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dirty="0"/>
              <a:t>C2_haul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6F0FDFA-302D-424E-7656-F9036B61CD50}"/>
              </a:ext>
            </a:extLst>
          </p:cNvPr>
          <p:cNvSpPr/>
          <p:nvPr/>
        </p:nvSpPr>
        <p:spPr>
          <a:xfrm>
            <a:off x="1066860" y="700091"/>
            <a:ext cx="1796715" cy="1572126"/>
          </a:xfrm>
          <a:prstGeom prst="ellipse">
            <a:avLst/>
          </a:prstGeom>
          <a:pattFill prst="lgConfetti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EFD9C15-FB24-08E7-26F6-0D0FF6B2AC97}"/>
              </a:ext>
            </a:extLst>
          </p:cNvPr>
          <p:cNvSpPr/>
          <p:nvPr/>
        </p:nvSpPr>
        <p:spPr>
          <a:xfrm>
            <a:off x="3882775" y="1497654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405F46-DB43-7AC8-F507-24A8F25F00C1}"/>
              </a:ext>
            </a:extLst>
          </p:cNvPr>
          <p:cNvSpPr txBox="1"/>
          <p:nvPr/>
        </p:nvSpPr>
        <p:spPr>
          <a:xfrm>
            <a:off x="1149705" y="1301488"/>
            <a:ext cx="163102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Unsorted Haul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DE3F31-DA2B-723C-D388-A79D2BE2FC8C}"/>
              </a:ext>
            </a:extLst>
          </p:cNvPr>
          <p:cNvSpPr/>
          <p:nvPr/>
        </p:nvSpPr>
        <p:spPr>
          <a:xfrm>
            <a:off x="10525768" y="1419613"/>
            <a:ext cx="609503" cy="50241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7D01178-81FC-7BAA-1737-08447D1F69D8}"/>
              </a:ext>
            </a:extLst>
          </p:cNvPr>
          <p:cNvSpPr txBox="1"/>
          <p:nvPr/>
        </p:nvSpPr>
        <p:spPr>
          <a:xfrm>
            <a:off x="8637627" y="387373"/>
            <a:ext cx="358744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Sorted Subsample </a:t>
            </a:r>
          </a:p>
          <a:p>
            <a:pPr algn="ctr"/>
            <a:r>
              <a:rPr lang="en-GB" sz="1400" dirty="0"/>
              <a:t>(all specimen of species x that were in the unsorted subsample)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C4210CE-8837-3C37-CB3D-8332E14FB3B7}"/>
              </a:ext>
            </a:extLst>
          </p:cNvPr>
          <p:cNvSpPr txBox="1"/>
          <p:nvPr/>
        </p:nvSpPr>
        <p:spPr>
          <a:xfrm>
            <a:off x="1874711" y="2729905"/>
            <a:ext cx="18120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1 - Weight of the haul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930B01-09D7-392B-172C-46586F8CC77B}"/>
              </a:ext>
            </a:extLst>
          </p:cNvPr>
          <p:cNvSpPr txBox="1"/>
          <p:nvPr/>
        </p:nvSpPr>
        <p:spPr>
          <a:xfrm>
            <a:off x="8412924" y="2729905"/>
            <a:ext cx="28707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3 - Weight of the sorted subsample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359E9CF-2BB8-3421-96DD-449593E68631}"/>
              </a:ext>
            </a:extLst>
          </p:cNvPr>
          <p:cNvSpPr txBox="1"/>
          <p:nvPr/>
        </p:nvSpPr>
        <p:spPr>
          <a:xfrm>
            <a:off x="9585179" y="2986861"/>
            <a:ext cx="2639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4 - Number of individuals in the sorted subsample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562E96E-E80E-EBBF-12F3-5CBCB85EC1EC}"/>
              </a:ext>
            </a:extLst>
          </p:cNvPr>
          <p:cNvSpPr txBox="1"/>
          <p:nvPr/>
        </p:nvSpPr>
        <p:spPr>
          <a:xfrm>
            <a:off x="5003039" y="2694196"/>
            <a:ext cx="30710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2 - Weight of the unsorted subsample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4B700A8-7485-6BD6-446A-F60DAF166C4D}"/>
              </a:ext>
            </a:extLst>
          </p:cNvPr>
          <p:cNvCxnSpPr>
            <a:cxnSpLocks/>
          </p:cNvCxnSpPr>
          <p:nvPr/>
        </p:nvCxnSpPr>
        <p:spPr>
          <a:xfrm>
            <a:off x="2523661" y="2239802"/>
            <a:ext cx="282841" cy="4987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634AB0B-4F37-743B-312A-92E556ED5904}"/>
              </a:ext>
            </a:extLst>
          </p:cNvPr>
          <p:cNvCxnSpPr>
            <a:cxnSpLocks/>
          </p:cNvCxnSpPr>
          <p:nvPr/>
        </p:nvCxnSpPr>
        <p:spPr>
          <a:xfrm>
            <a:off x="6423172" y="2188979"/>
            <a:ext cx="0" cy="5052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39E4FCB-0350-91C6-136C-EEEB7DE9C1A2}"/>
              </a:ext>
            </a:extLst>
          </p:cNvPr>
          <p:cNvCxnSpPr>
            <a:cxnSpLocks/>
          </p:cNvCxnSpPr>
          <p:nvPr/>
        </p:nvCxnSpPr>
        <p:spPr>
          <a:xfrm flipH="1">
            <a:off x="10065197" y="2018138"/>
            <a:ext cx="443537" cy="6995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B079C92-69FE-D581-1174-9FA0AE965470}"/>
              </a:ext>
            </a:extLst>
          </p:cNvPr>
          <p:cNvCxnSpPr>
            <a:cxnSpLocks/>
          </p:cNvCxnSpPr>
          <p:nvPr/>
        </p:nvCxnSpPr>
        <p:spPr>
          <a:xfrm>
            <a:off x="11051177" y="2018138"/>
            <a:ext cx="367219" cy="9838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BF1F735-98DF-B091-3ECC-E0A9037D2F7E}"/>
              </a:ext>
            </a:extLst>
          </p:cNvPr>
          <p:cNvCxnSpPr>
            <a:cxnSpLocks/>
          </p:cNvCxnSpPr>
          <p:nvPr/>
        </p:nvCxnSpPr>
        <p:spPr>
          <a:xfrm>
            <a:off x="7193280" y="3060268"/>
            <a:ext cx="165963" cy="13820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5E0805D-B8A5-533A-51C8-7C66692D9064}"/>
              </a:ext>
            </a:extLst>
          </p:cNvPr>
          <p:cNvCxnSpPr>
            <a:cxnSpLocks/>
          </p:cNvCxnSpPr>
          <p:nvPr/>
        </p:nvCxnSpPr>
        <p:spPr>
          <a:xfrm flipH="1">
            <a:off x="8219985" y="3033003"/>
            <a:ext cx="1072949" cy="14485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CD96103-9835-CDEA-F07E-B01A04551C3F}"/>
              </a:ext>
            </a:extLst>
          </p:cNvPr>
          <p:cNvCxnSpPr>
            <a:cxnSpLocks/>
          </p:cNvCxnSpPr>
          <p:nvPr/>
        </p:nvCxnSpPr>
        <p:spPr>
          <a:xfrm flipH="1">
            <a:off x="6096000" y="3510081"/>
            <a:ext cx="4084320" cy="93225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8" name="Picture 57">
            <a:extLst>
              <a:ext uri="{FF2B5EF4-FFF2-40B4-BE49-F238E27FC236}">
                <a16:creationId xmlns:a16="http://schemas.microsoft.com/office/drawing/2014/main" id="{C3A2EB71-02D5-5EFF-E148-E022FE5FCD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8708" b="-6022"/>
          <a:stretch/>
        </p:blipFill>
        <p:spPr>
          <a:xfrm>
            <a:off x="1847080" y="4486376"/>
            <a:ext cx="1683075" cy="5065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C5A87A-7573-32C6-A8B7-3EBEE47C1B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6827" y="4496615"/>
            <a:ext cx="8013597" cy="446040"/>
          </a:xfrm>
          <a:prstGeom prst="rect">
            <a:avLst/>
          </a:prstGeom>
        </p:spPr>
      </p:pic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AD0FE61-81A3-1082-6E52-2CE2A01E5B16}"/>
              </a:ext>
            </a:extLst>
          </p:cNvPr>
          <p:cNvCxnSpPr>
            <a:cxnSpLocks/>
          </p:cNvCxnSpPr>
          <p:nvPr/>
        </p:nvCxnSpPr>
        <p:spPr>
          <a:xfrm>
            <a:off x="3530155" y="3109206"/>
            <a:ext cx="6468978" cy="13964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76756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0840C8F-CD56-B291-D6EF-AFB67EF2F7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2001" y="774095"/>
            <a:ext cx="12187998" cy="5309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227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253539-7EFC-F4DF-0284-A72EE8D56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483" y="4784118"/>
            <a:ext cx="8825236" cy="53084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497EA8B-3F52-987F-652F-EC40C6419B73}"/>
              </a:ext>
            </a:extLst>
          </p:cNvPr>
          <p:cNvSpPr/>
          <p:nvPr/>
        </p:nvSpPr>
        <p:spPr>
          <a:xfrm>
            <a:off x="73569" y="309399"/>
            <a:ext cx="12044861" cy="227369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194D0B-B398-580C-B7AB-93B93E0B3D03}"/>
              </a:ext>
            </a:extLst>
          </p:cNvPr>
          <p:cNvSpPr txBox="1"/>
          <p:nvPr/>
        </p:nvSpPr>
        <p:spPr>
          <a:xfrm>
            <a:off x="2225840" y="340486"/>
            <a:ext cx="3558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Haul without fish, commercial invertebrates and litter (Partially sorted haul)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F5BB1BE1-E45D-1918-5B8A-7F3CB9F0DB68}"/>
              </a:ext>
            </a:extLst>
          </p:cNvPr>
          <p:cNvSpPr/>
          <p:nvPr/>
        </p:nvSpPr>
        <p:spPr>
          <a:xfrm>
            <a:off x="8512375" y="1495066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7192F1-BA69-D30F-72AF-AF390F4C9A3F}"/>
              </a:ext>
            </a:extLst>
          </p:cNvPr>
          <p:cNvSpPr txBox="1"/>
          <p:nvPr/>
        </p:nvSpPr>
        <p:spPr>
          <a:xfrm>
            <a:off x="74073" y="321492"/>
            <a:ext cx="2067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dirty="0"/>
              <a:t>C3_benthos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C8365E0-CD2D-EDED-6EA2-948232062A2F}"/>
              </a:ext>
            </a:extLst>
          </p:cNvPr>
          <p:cNvSpPr/>
          <p:nvPr/>
        </p:nvSpPr>
        <p:spPr>
          <a:xfrm>
            <a:off x="251347" y="700091"/>
            <a:ext cx="1796715" cy="1572126"/>
          </a:xfrm>
          <a:prstGeom prst="ellipse">
            <a:avLst/>
          </a:prstGeom>
          <a:pattFill prst="lgConfetti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F628FA47-DB4F-4904-98C2-E75758FC150E}"/>
              </a:ext>
            </a:extLst>
          </p:cNvPr>
          <p:cNvSpPr/>
          <p:nvPr/>
        </p:nvSpPr>
        <p:spPr>
          <a:xfrm>
            <a:off x="2333387" y="1385133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03BE2C-9216-E969-6F33-10E10AD1A0EF}"/>
              </a:ext>
            </a:extLst>
          </p:cNvPr>
          <p:cNvSpPr txBox="1"/>
          <p:nvPr/>
        </p:nvSpPr>
        <p:spPr>
          <a:xfrm>
            <a:off x="298641" y="1264509"/>
            <a:ext cx="163102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Unsorted Haul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A2D646A-7E5B-926F-6405-6525802AA712}"/>
              </a:ext>
            </a:extLst>
          </p:cNvPr>
          <p:cNvSpPr/>
          <p:nvPr/>
        </p:nvSpPr>
        <p:spPr>
          <a:xfrm>
            <a:off x="10525768" y="1419613"/>
            <a:ext cx="609503" cy="50241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EC58EA-BC21-873E-830F-45C5D3F0BF08}"/>
              </a:ext>
            </a:extLst>
          </p:cNvPr>
          <p:cNvSpPr txBox="1"/>
          <p:nvPr/>
        </p:nvSpPr>
        <p:spPr>
          <a:xfrm>
            <a:off x="8637627" y="387373"/>
            <a:ext cx="358744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Sorted Subsample </a:t>
            </a:r>
          </a:p>
          <a:p>
            <a:pPr algn="ctr"/>
            <a:r>
              <a:rPr lang="en-GB" sz="1400" dirty="0"/>
              <a:t>(all specimen of species x that were in the unsorted subsample)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940AA93-5106-982B-6ACC-B45B7127E00B}"/>
              </a:ext>
            </a:extLst>
          </p:cNvPr>
          <p:cNvSpPr/>
          <p:nvPr/>
        </p:nvSpPr>
        <p:spPr>
          <a:xfrm>
            <a:off x="3446258" y="911688"/>
            <a:ext cx="1391778" cy="1293367"/>
          </a:xfrm>
          <a:prstGeom prst="ellipse">
            <a:avLst/>
          </a:prstGeom>
          <a:pattFill prst="trellis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CBEE5BC7-7EA3-11FC-53C5-342242BAA6EF}"/>
              </a:ext>
            </a:extLst>
          </p:cNvPr>
          <p:cNvSpPr/>
          <p:nvPr/>
        </p:nvSpPr>
        <p:spPr>
          <a:xfrm>
            <a:off x="5468474" y="1455011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56BA2FB-F4AC-F768-8715-A1942441315D}"/>
              </a:ext>
            </a:extLst>
          </p:cNvPr>
          <p:cNvSpPr/>
          <p:nvPr/>
        </p:nvSpPr>
        <p:spPr>
          <a:xfrm>
            <a:off x="6768441" y="1126037"/>
            <a:ext cx="1123645" cy="1062942"/>
          </a:xfrm>
          <a:prstGeom prst="ellipse">
            <a:avLst/>
          </a:prstGeom>
          <a:pattFill prst="trellis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85423D-27B7-D7CB-0CD3-63963CCEC3A4}"/>
              </a:ext>
            </a:extLst>
          </p:cNvPr>
          <p:cNvSpPr txBox="1"/>
          <p:nvPr/>
        </p:nvSpPr>
        <p:spPr>
          <a:xfrm>
            <a:off x="6106884" y="437196"/>
            <a:ext cx="2567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400" dirty="0"/>
              <a:t>Partially sorted Subsample</a:t>
            </a:r>
          </a:p>
        </p:txBody>
      </p:sp>
      <p:sp>
        <p:nvSpPr>
          <p:cNvPr id="32" name="Right Brace 31">
            <a:extLst>
              <a:ext uri="{FF2B5EF4-FFF2-40B4-BE49-F238E27FC236}">
                <a16:creationId xmlns:a16="http://schemas.microsoft.com/office/drawing/2014/main" id="{7ABBF944-9BE2-AB5D-E29F-A0752E961ED6}"/>
              </a:ext>
            </a:extLst>
          </p:cNvPr>
          <p:cNvSpPr/>
          <p:nvPr/>
        </p:nvSpPr>
        <p:spPr>
          <a:xfrm>
            <a:off x="1023504" y="2996589"/>
            <a:ext cx="478972" cy="112422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2886F0-F8D5-DD23-285F-A88EA4B330F6}"/>
              </a:ext>
            </a:extLst>
          </p:cNvPr>
          <p:cNvSpPr txBox="1"/>
          <p:nvPr/>
        </p:nvSpPr>
        <p:spPr>
          <a:xfrm>
            <a:off x="31380" y="3389889"/>
            <a:ext cx="1165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Information collected</a:t>
            </a:r>
          </a:p>
        </p:txBody>
      </p:sp>
      <p:sp>
        <p:nvSpPr>
          <p:cNvPr id="34" name="Right Brace 33">
            <a:extLst>
              <a:ext uri="{FF2B5EF4-FFF2-40B4-BE49-F238E27FC236}">
                <a16:creationId xmlns:a16="http://schemas.microsoft.com/office/drawing/2014/main" id="{3FFE7DB8-6D99-C37F-58DD-CC7DBED02355}"/>
              </a:ext>
            </a:extLst>
          </p:cNvPr>
          <p:cNvSpPr/>
          <p:nvPr/>
        </p:nvSpPr>
        <p:spPr>
          <a:xfrm>
            <a:off x="1023504" y="4430763"/>
            <a:ext cx="478972" cy="112422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56B3AB0-0AFB-8785-5563-766DAE677A06}"/>
              </a:ext>
            </a:extLst>
          </p:cNvPr>
          <p:cNvSpPr txBox="1"/>
          <p:nvPr/>
        </p:nvSpPr>
        <p:spPr>
          <a:xfrm>
            <a:off x="0" y="4722186"/>
            <a:ext cx="1165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Reporting in access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5A2297D-C743-03A1-E819-D04256E131D2}"/>
              </a:ext>
            </a:extLst>
          </p:cNvPr>
          <p:cNvSpPr txBox="1"/>
          <p:nvPr/>
        </p:nvSpPr>
        <p:spPr>
          <a:xfrm>
            <a:off x="1683180" y="3009753"/>
            <a:ext cx="18120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1 - Weight of the haul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BB2A297-6C7A-6791-CFEC-9CAA636015CA}"/>
              </a:ext>
            </a:extLst>
          </p:cNvPr>
          <p:cNvSpPr txBox="1"/>
          <p:nvPr/>
        </p:nvSpPr>
        <p:spPr>
          <a:xfrm>
            <a:off x="8221393" y="3009753"/>
            <a:ext cx="28707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3 - Weight of the sorted subsample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B5EBE08-1EB3-30A0-DFAF-04F173B95988}"/>
              </a:ext>
            </a:extLst>
          </p:cNvPr>
          <p:cNvSpPr txBox="1"/>
          <p:nvPr/>
        </p:nvSpPr>
        <p:spPr>
          <a:xfrm>
            <a:off x="9393648" y="3266709"/>
            <a:ext cx="2639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4 - Number of individuals in the sorted subsample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F9E8EA8-254E-B2A8-3407-17FD2119E6CD}"/>
              </a:ext>
            </a:extLst>
          </p:cNvPr>
          <p:cNvSpPr txBox="1"/>
          <p:nvPr/>
        </p:nvSpPr>
        <p:spPr>
          <a:xfrm>
            <a:off x="4550675" y="3006785"/>
            <a:ext cx="3535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2 - Weight of the partially sorted subsample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8CB1C3F-DB5F-75AE-F7FC-4CA8E95E98EC}"/>
              </a:ext>
            </a:extLst>
          </p:cNvPr>
          <p:cNvCxnSpPr>
            <a:cxnSpLocks/>
          </p:cNvCxnSpPr>
          <p:nvPr/>
        </p:nvCxnSpPr>
        <p:spPr>
          <a:xfrm>
            <a:off x="1683180" y="2177143"/>
            <a:ext cx="931791" cy="8412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0C45E406-9191-F71A-4DB3-63FD4D6C9881}"/>
              </a:ext>
            </a:extLst>
          </p:cNvPr>
          <p:cNvCxnSpPr>
            <a:cxnSpLocks/>
          </p:cNvCxnSpPr>
          <p:nvPr/>
        </p:nvCxnSpPr>
        <p:spPr>
          <a:xfrm>
            <a:off x="7001749" y="2468827"/>
            <a:ext cx="0" cy="5052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9B2E1EB-32A5-FCDB-7C0D-E846CA5B8DD7}"/>
              </a:ext>
            </a:extLst>
          </p:cNvPr>
          <p:cNvCxnSpPr>
            <a:cxnSpLocks/>
          </p:cNvCxnSpPr>
          <p:nvPr/>
        </p:nvCxnSpPr>
        <p:spPr>
          <a:xfrm flipH="1">
            <a:off x="9873666" y="2297986"/>
            <a:ext cx="443537" cy="6995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073DA7D-F2D7-5A39-B76A-31DE199C1E0A}"/>
              </a:ext>
            </a:extLst>
          </p:cNvPr>
          <p:cNvCxnSpPr>
            <a:cxnSpLocks/>
          </p:cNvCxnSpPr>
          <p:nvPr/>
        </p:nvCxnSpPr>
        <p:spPr>
          <a:xfrm>
            <a:off x="10859646" y="2297986"/>
            <a:ext cx="367219" cy="9838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3C69B2E-B9EB-BD79-34C7-4ED995EE22F0}"/>
              </a:ext>
            </a:extLst>
          </p:cNvPr>
          <p:cNvCxnSpPr>
            <a:cxnSpLocks/>
          </p:cNvCxnSpPr>
          <p:nvPr/>
        </p:nvCxnSpPr>
        <p:spPr>
          <a:xfrm>
            <a:off x="3338624" y="3389054"/>
            <a:ext cx="7092724" cy="13950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AD7A402-DD95-C746-0505-99688D712901}"/>
              </a:ext>
            </a:extLst>
          </p:cNvPr>
          <p:cNvCxnSpPr>
            <a:cxnSpLocks/>
          </p:cNvCxnSpPr>
          <p:nvPr/>
        </p:nvCxnSpPr>
        <p:spPr>
          <a:xfrm>
            <a:off x="7001749" y="3340116"/>
            <a:ext cx="476881" cy="14440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D60DB42-E7BA-3450-05CF-08C0D54FB4BD}"/>
              </a:ext>
            </a:extLst>
          </p:cNvPr>
          <p:cNvCxnSpPr>
            <a:cxnSpLocks/>
          </p:cNvCxnSpPr>
          <p:nvPr/>
        </p:nvCxnSpPr>
        <p:spPr>
          <a:xfrm flipH="1">
            <a:off x="8452225" y="3312851"/>
            <a:ext cx="649178" cy="14712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47D2E6D-7BDE-B3CA-BB11-B0F8A8A13FA1}"/>
              </a:ext>
            </a:extLst>
          </p:cNvPr>
          <p:cNvCxnSpPr>
            <a:cxnSpLocks/>
          </p:cNvCxnSpPr>
          <p:nvPr/>
        </p:nvCxnSpPr>
        <p:spPr>
          <a:xfrm flipH="1">
            <a:off x="6106884" y="3894271"/>
            <a:ext cx="3893657" cy="9138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47">
            <a:extLst>
              <a:ext uri="{FF2B5EF4-FFF2-40B4-BE49-F238E27FC236}">
                <a16:creationId xmlns:a16="http://schemas.microsoft.com/office/drawing/2014/main" id="{192F7AB5-99AA-53A4-4AE0-D49E639553A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88708" b="-6022"/>
          <a:stretch/>
        </p:blipFill>
        <p:spPr>
          <a:xfrm>
            <a:off x="1581428" y="4792290"/>
            <a:ext cx="1889103" cy="5685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171FBDC-ADAE-7B20-0A7B-13394ACF5AE6}"/>
              </a:ext>
            </a:extLst>
          </p:cNvPr>
          <p:cNvSpPr txBox="1"/>
          <p:nvPr/>
        </p:nvSpPr>
        <p:spPr>
          <a:xfrm>
            <a:off x="0" y="-42373"/>
            <a:ext cx="6248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u="sng" dirty="0"/>
              <a:t>NON TARGET SPECIES (example for MUREBRA)</a:t>
            </a:r>
          </a:p>
        </p:txBody>
      </p:sp>
    </p:spTree>
    <p:extLst>
      <p:ext uri="{BB962C8B-B14F-4D97-AF65-F5344CB8AC3E}">
        <p14:creationId xmlns:p14="http://schemas.microsoft.com/office/powerpoint/2010/main" val="153958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43328A-A700-0088-6EAA-CF4152CB8E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500887"/>
            <a:ext cx="12192000" cy="5525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5798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>
            <a:extLst>
              <a:ext uri="{FF2B5EF4-FFF2-40B4-BE49-F238E27FC236}">
                <a16:creationId xmlns:a16="http://schemas.microsoft.com/office/drawing/2014/main" id="{64009C10-3EA0-1FC8-5ED7-E5BA4AD02BEA}"/>
              </a:ext>
            </a:extLst>
          </p:cNvPr>
          <p:cNvSpPr txBox="1"/>
          <p:nvPr/>
        </p:nvSpPr>
        <p:spPr>
          <a:xfrm>
            <a:off x="0" y="-42373"/>
            <a:ext cx="9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u="sng" dirty="0"/>
              <a:t>NON TARGET SPECIES (example for MUREBRA and HEXATRU)</a:t>
            </a:r>
          </a:p>
        </p:txBody>
      </p:sp>
      <p:sp>
        <p:nvSpPr>
          <p:cNvPr id="79" name="Right Brace 78">
            <a:extLst>
              <a:ext uri="{FF2B5EF4-FFF2-40B4-BE49-F238E27FC236}">
                <a16:creationId xmlns:a16="http://schemas.microsoft.com/office/drawing/2014/main" id="{E5CB43F1-F503-18D4-3AF9-EB8965E25897}"/>
              </a:ext>
            </a:extLst>
          </p:cNvPr>
          <p:cNvSpPr/>
          <p:nvPr/>
        </p:nvSpPr>
        <p:spPr>
          <a:xfrm>
            <a:off x="1215035" y="2716741"/>
            <a:ext cx="478972" cy="112422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8EBBA10-5F2B-4B60-CE68-CB18BBBF890A}"/>
              </a:ext>
            </a:extLst>
          </p:cNvPr>
          <p:cNvSpPr txBox="1"/>
          <p:nvPr/>
        </p:nvSpPr>
        <p:spPr>
          <a:xfrm>
            <a:off x="222911" y="3110041"/>
            <a:ext cx="1165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Information collected</a:t>
            </a:r>
          </a:p>
        </p:txBody>
      </p:sp>
      <p:sp>
        <p:nvSpPr>
          <p:cNvPr id="82" name="Right Brace 81">
            <a:extLst>
              <a:ext uri="{FF2B5EF4-FFF2-40B4-BE49-F238E27FC236}">
                <a16:creationId xmlns:a16="http://schemas.microsoft.com/office/drawing/2014/main" id="{839BB4D2-F218-5097-2AF7-B5E640E202BF}"/>
              </a:ext>
            </a:extLst>
          </p:cNvPr>
          <p:cNvSpPr/>
          <p:nvPr/>
        </p:nvSpPr>
        <p:spPr>
          <a:xfrm>
            <a:off x="1215035" y="4150915"/>
            <a:ext cx="478972" cy="112422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CD81E19-6419-245F-4090-6D751E051291}"/>
              </a:ext>
            </a:extLst>
          </p:cNvPr>
          <p:cNvSpPr txBox="1"/>
          <p:nvPr/>
        </p:nvSpPr>
        <p:spPr>
          <a:xfrm>
            <a:off x="191531" y="4442338"/>
            <a:ext cx="1165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Reporting in access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AD0FE61-81A3-1082-6E52-2CE2A01E5B16}"/>
              </a:ext>
            </a:extLst>
          </p:cNvPr>
          <p:cNvCxnSpPr>
            <a:cxnSpLocks/>
          </p:cNvCxnSpPr>
          <p:nvPr/>
        </p:nvCxnSpPr>
        <p:spPr>
          <a:xfrm>
            <a:off x="3530155" y="3109206"/>
            <a:ext cx="3020551" cy="15758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BF1F735-98DF-B091-3ECC-E0A9037D2F7E}"/>
              </a:ext>
            </a:extLst>
          </p:cNvPr>
          <p:cNvCxnSpPr>
            <a:cxnSpLocks/>
          </p:cNvCxnSpPr>
          <p:nvPr/>
        </p:nvCxnSpPr>
        <p:spPr>
          <a:xfrm flipH="1">
            <a:off x="7620000" y="3269523"/>
            <a:ext cx="349634" cy="13745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5E0805D-B8A5-533A-51C8-7C66692D9064}"/>
              </a:ext>
            </a:extLst>
          </p:cNvPr>
          <p:cNvCxnSpPr>
            <a:cxnSpLocks/>
          </p:cNvCxnSpPr>
          <p:nvPr/>
        </p:nvCxnSpPr>
        <p:spPr>
          <a:xfrm flipH="1">
            <a:off x="8574684" y="3242258"/>
            <a:ext cx="718250" cy="14427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CD96103-9835-CDEA-F07E-B01A04551C3F}"/>
              </a:ext>
            </a:extLst>
          </p:cNvPr>
          <p:cNvCxnSpPr>
            <a:cxnSpLocks/>
          </p:cNvCxnSpPr>
          <p:nvPr/>
        </p:nvCxnSpPr>
        <p:spPr>
          <a:xfrm flipH="1">
            <a:off x="5554133" y="3614423"/>
            <a:ext cx="4637939" cy="10982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58B5142-73EF-0306-2630-5962BBD252C6}"/>
              </a:ext>
            </a:extLst>
          </p:cNvPr>
          <p:cNvSpPr txBox="1"/>
          <p:nvPr/>
        </p:nvSpPr>
        <p:spPr>
          <a:xfrm>
            <a:off x="8260810" y="2650431"/>
            <a:ext cx="21327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3 - Weight of the sorted sub-subsample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EB9026-9B3D-4793-E6C8-1D91CE6813A9}"/>
              </a:ext>
            </a:extLst>
          </p:cNvPr>
          <p:cNvSpPr txBox="1"/>
          <p:nvPr/>
        </p:nvSpPr>
        <p:spPr>
          <a:xfrm>
            <a:off x="9649274" y="3125347"/>
            <a:ext cx="2639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4 - Number of individuals in the sorted sub-subsample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35768E-C306-0DE0-6C2B-65420B0841A3}"/>
              </a:ext>
            </a:extLst>
          </p:cNvPr>
          <p:cNvSpPr txBox="1"/>
          <p:nvPr/>
        </p:nvSpPr>
        <p:spPr>
          <a:xfrm>
            <a:off x="2321102" y="2642332"/>
            <a:ext cx="22073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1- Weight of the partially sorted sample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0EAFE1-6606-D60A-FDD5-32E7F6C20BBE}"/>
              </a:ext>
            </a:extLst>
          </p:cNvPr>
          <p:cNvSpPr/>
          <p:nvPr/>
        </p:nvSpPr>
        <p:spPr>
          <a:xfrm>
            <a:off x="73569" y="318691"/>
            <a:ext cx="12044862" cy="227369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0B90E0-96E7-3973-D97C-12D41475A821}"/>
              </a:ext>
            </a:extLst>
          </p:cNvPr>
          <p:cNvSpPr/>
          <p:nvPr/>
        </p:nvSpPr>
        <p:spPr>
          <a:xfrm>
            <a:off x="168502" y="697662"/>
            <a:ext cx="1796715" cy="1572126"/>
          </a:xfrm>
          <a:prstGeom prst="ellipse">
            <a:avLst/>
          </a:prstGeom>
          <a:pattFill prst="lgConfetti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20C7C3-9222-37C9-4D25-5BE1C5BCD237}"/>
              </a:ext>
            </a:extLst>
          </p:cNvPr>
          <p:cNvSpPr txBox="1"/>
          <p:nvPr/>
        </p:nvSpPr>
        <p:spPr>
          <a:xfrm>
            <a:off x="251347" y="1299059"/>
            <a:ext cx="163102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Unsorted Haul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63910C-90DC-EE97-B9FA-125AF53B9D2C}"/>
              </a:ext>
            </a:extLst>
          </p:cNvPr>
          <p:cNvSpPr txBox="1"/>
          <p:nvPr/>
        </p:nvSpPr>
        <p:spPr>
          <a:xfrm>
            <a:off x="1749233" y="368636"/>
            <a:ext cx="26514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Partially sorted sample </a:t>
            </a:r>
          </a:p>
          <a:p>
            <a:pPr algn="ctr"/>
            <a:r>
              <a:rPr lang="en-GB" sz="1200" dirty="0"/>
              <a:t>(all the specimens of more than one species)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19A5D88-912F-B599-CA3D-E3F87A9553F7}"/>
              </a:ext>
            </a:extLst>
          </p:cNvPr>
          <p:cNvSpPr/>
          <p:nvPr/>
        </p:nvSpPr>
        <p:spPr>
          <a:xfrm>
            <a:off x="2999264" y="1133606"/>
            <a:ext cx="937781" cy="923330"/>
          </a:xfrm>
          <a:prstGeom prst="ellipse">
            <a:avLst/>
          </a:prstGeom>
          <a:pattFill prst="pct80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A46C3F3-985D-D58A-D3D6-3947ADE4269E}"/>
              </a:ext>
            </a:extLst>
          </p:cNvPr>
          <p:cNvSpPr/>
          <p:nvPr/>
        </p:nvSpPr>
        <p:spPr>
          <a:xfrm>
            <a:off x="5154115" y="1340520"/>
            <a:ext cx="639601" cy="556677"/>
          </a:xfrm>
          <a:prstGeom prst="ellipse">
            <a:avLst/>
          </a:prstGeom>
          <a:pattFill prst="pct80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4E2D873-F284-486D-5DFB-13974D318D19}"/>
              </a:ext>
            </a:extLst>
          </p:cNvPr>
          <p:cNvSpPr txBox="1"/>
          <p:nvPr/>
        </p:nvSpPr>
        <p:spPr>
          <a:xfrm>
            <a:off x="4031978" y="371169"/>
            <a:ext cx="28492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Partially sorted subsample </a:t>
            </a:r>
          </a:p>
          <a:p>
            <a:pPr algn="ctr"/>
            <a:r>
              <a:rPr lang="en-GB" sz="1200" dirty="0"/>
              <a:t>(some specimens of more than one species from the partially sorted sample)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CB79FC-9A81-11D0-BC48-AAE347672EC7}"/>
              </a:ext>
            </a:extLst>
          </p:cNvPr>
          <p:cNvSpPr/>
          <p:nvPr/>
        </p:nvSpPr>
        <p:spPr>
          <a:xfrm>
            <a:off x="7535221" y="1845935"/>
            <a:ext cx="609503" cy="50241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BA3626E-397B-7D6F-3472-FC9D29B51C0B}"/>
              </a:ext>
            </a:extLst>
          </p:cNvPr>
          <p:cNvSpPr/>
          <p:nvPr/>
        </p:nvSpPr>
        <p:spPr>
          <a:xfrm>
            <a:off x="7535222" y="1089314"/>
            <a:ext cx="609503" cy="50241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5911429-5550-4306-AE90-1D5BBC2E8038}"/>
              </a:ext>
            </a:extLst>
          </p:cNvPr>
          <p:cNvSpPr txBox="1"/>
          <p:nvPr/>
        </p:nvSpPr>
        <p:spPr>
          <a:xfrm>
            <a:off x="6550706" y="342581"/>
            <a:ext cx="2849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Sorted subsamples </a:t>
            </a:r>
          </a:p>
          <a:p>
            <a:pPr algn="ctr"/>
            <a:r>
              <a:rPr lang="en-GB" sz="1200" dirty="0"/>
              <a:t>(divide the partially sorted subsample by species)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B57F75F-06ED-ED67-BC9B-D8367A81E21B}"/>
              </a:ext>
            </a:extLst>
          </p:cNvPr>
          <p:cNvSpPr txBox="1"/>
          <p:nvPr/>
        </p:nvSpPr>
        <p:spPr>
          <a:xfrm>
            <a:off x="73569" y="322470"/>
            <a:ext cx="1620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dirty="0"/>
              <a:t>C4_multiple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85E3872-AAFE-CD76-4425-B160A9F01DA6}"/>
              </a:ext>
            </a:extLst>
          </p:cNvPr>
          <p:cNvSpPr/>
          <p:nvPr/>
        </p:nvSpPr>
        <p:spPr>
          <a:xfrm>
            <a:off x="10454681" y="1157342"/>
            <a:ext cx="339951" cy="33957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64A209A-BEB8-1DD7-FCF1-C5FC40BB2F6F}"/>
              </a:ext>
            </a:extLst>
          </p:cNvPr>
          <p:cNvSpPr/>
          <p:nvPr/>
        </p:nvSpPr>
        <p:spPr>
          <a:xfrm>
            <a:off x="10454681" y="1913053"/>
            <a:ext cx="339952" cy="31946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31559D4-341C-2419-EE74-34F07F9BB110}"/>
              </a:ext>
            </a:extLst>
          </p:cNvPr>
          <p:cNvSpPr txBox="1"/>
          <p:nvPr/>
        </p:nvSpPr>
        <p:spPr>
          <a:xfrm>
            <a:off x="9364118" y="356915"/>
            <a:ext cx="2849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Sorted sub-subsamples </a:t>
            </a:r>
          </a:p>
          <a:p>
            <a:pPr algn="ctr"/>
            <a:r>
              <a:rPr lang="en-GB" sz="1200" dirty="0"/>
              <a:t>(some specimens from each sorted subsample)</a:t>
            </a:r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57CD338D-8AE2-3F31-84C5-1A16D3A8B2E7}"/>
              </a:ext>
            </a:extLst>
          </p:cNvPr>
          <p:cNvSpPr/>
          <p:nvPr/>
        </p:nvSpPr>
        <p:spPr>
          <a:xfrm>
            <a:off x="2094678" y="1418565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F40665EC-7D2B-A823-EB04-9FEBFF4D1C13}"/>
              </a:ext>
            </a:extLst>
          </p:cNvPr>
          <p:cNvSpPr/>
          <p:nvPr/>
        </p:nvSpPr>
        <p:spPr>
          <a:xfrm>
            <a:off x="4157612" y="1437702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5E4A7825-43FC-253E-E5DC-F330BB5C9628}"/>
              </a:ext>
            </a:extLst>
          </p:cNvPr>
          <p:cNvSpPr/>
          <p:nvPr/>
        </p:nvSpPr>
        <p:spPr>
          <a:xfrm rot="20845402">
            <a:off x="6214147" y="1278135"/>
            <a:ext cx="467134" cy="21388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Arrow: Right 40">
            <a:extLst>
              <a:ext uri="{FF2B5EF4-FFF2-40B4-BE49-F238E27FC236}">
                <a16:creationId xmlns:a16="http://schemas.microsoft.com/office/drawing/2014/main" id="{660BD1FE-BE7C-C734-AABF-A1D548EA43BE}"/>
              </a:ext>
            </a:extLst>
          </p:cNvPr>
          <p:cNvSpPr/>
          <p:nvPr/>
        </p:nvSpPr>
        <p:spPr>
          <a:xfrm rot="1065496">
            <a:off x="6232914" y="1829621"/>
            <a:ext cx="467134" cy="21388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AF9CB816-471D-8CB9-83BB-71C7B3032118}"/>
              </a:ext>
            </a:extLst>
          </p:cNvPr>
          <p:cNvSpPr/>
          <p:nvPr/>
        </p:nvSpPr>
        <p:spPr>
          <a:xfrm>
            <a:off x="9017405" y="2002706"/>
            <a:ext cx="467134" cy="21388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43DB1ADD-1C2D-D972-83E0-90DB40AB1F94}"/>
              </a:ext>
            </a:extLst>
          </p:cNvPr>
          <p:cNvSpPr/>
          <p:nvPr/>
        </p:nvSpPr>
        <p:spPr>
          <a:xfrm>
            <a:off x="9008305" y="1184946"/>
            <a:ext cx="467134" cy="21388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D15D5F4-465A-BB3D-314C-CD1142CC4110}"/>
              </a:ext>
            </a:extLst>
          </p:cNvPr>
          <p:cNvSpPr txBox="1"/>
          <p:nvPr/>
        </p:nvSpPr>
        <p:spPr>
          <a:xfrm>
            <a:off x="6466902" y="2676775"/>
            <a:ext cx="18239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2 - Weight of the sorted subsample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4772BC0-5A49-1D3B-5000-6254E761CB3D}"/>
              </a:ext>
            </a:extLst>
          </p:cNvPr>
          <p:cNvCxnSpPr>
            <a:cxnSpLocks/>
          </p:cNvCxnSpPr>
          <p:nvPr/>
        </p:nvCxnSpPr>
        <p:spPr>
          <a:xfrm>
            <a:off x="3468353" y="2132807"/>
            <a:ext cx="0" cy="4595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7E0F64D-E073-BF30-35AB-7ABEE11666C1}"/>
              </a:ext>
            </a:extLst>
          </p:cNvPr>
          <p:cNvCxnSpPr>
            <a:cxnSpLocks/>
            <a:endCxn id="45" idx="0"/>
          </p:cNvCxnSpPr>
          <p:nvPr/>
        </p:nvCxnSpPr>
        <p:spPr>
          <a:xfrm flipH="1">
            <a:off x="7378898" y="2348348"/>
            <a:ext cx="241102" cy="3284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8FBA9F86-F96A-972D-E642-97E242607ACB}"/>
              </a:ext>
            </a:extLst>
          </p:cNvPr>
          <p:cNvCxnSpPr>
            <a:cxnSpLocks/>
          </p:cNvCxnSpPr>
          <p:nvPr/>
        </p:nvCxnSpPr>
        <p:spPr>
          <a:xfrm flipH="1">
            <a:off x="9870898" y="2268225"/>
            <a:ext cx="522636" cy="4085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DF4D1022-455B-4FDB-3F32-60A624C7198A}"/>
              </a:ext>
            </a:extLst>
          </p:cNvPr>
          <p:cNvCxnSpPr>
            <a:cxnSpLocks/>
          </p:cNvCxnSpPr>
          <p:nvPr/>
        </p:nvCxnSpPr>
        <p:spPr>
          <a:xfrm>
            <a:off x="10698688" y="2336487"/>
            <a:ext cx="95944" cy="7110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7CA26FEE-DBBD-28C8-8DB6-9B5741C33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371" y="4713029"/>
            <a:ext cx="1746532" cy="69558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BDB6FF9-4C3B-EA78-FB76-2373E878B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7612" y="4703948"/>
            <a:ext cx="7717730" cy="78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824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3CD4720-7BA3-5601-F75C-813113D011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98" y="689258"/>
            <a:ext cx="12190204" cy="5479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109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84126-9D7B-259D-65F5-E0D4D3A32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Target species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E2A5D-57A4-C8BF-2B57-760952A870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9409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41D8B-5F4D-0E3D-E85D-00A166072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152657-799A-048B-6D8B-365CA6DF8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66899"/>
            <a:ext cx="12192000" cy="5116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E288268-90C9-5CD7-880B-90AC53538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28197"/>
            <a:ext cx="12192000" cy="40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1781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A74F3E5-E505-1D0C-ED01-AA5679033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257" y="4421624"/>
            <a:ext cx="4246743" cy="1070317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C844DF1C-0983-3625-DF3B-7CE10A7E4826}"/>
              </a:ext>
            </a:extLst>
          </p:cNvPr>
          <p:cNvSpPr/>
          <p:nvPr/>
        </p:nvSpPr>
        <p:spPr>
          <a:xfrm>
            <a:off x="12163658" y="326959"/>
            <a:ext cx="1876800" cy="227369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4009C10-3EA0-1FC8-5ED7-E5BA4AD02BEA}"/>
              </a:ext>
            </a:extLst>
          </p:cNvPr>
          <p:cNvSpPr txBox="1"/>
          <p:nvPr/>
        </p:nvSpPr>
        <p:spPr>
          <a:xfrm>
            <a:off x="0" y="-42373"/>
            <a:ext cx="6248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u="sng" dirty="0"/>
              <a:t>TARGET SPECIES (example for AEQUOPE)</a:t>
            </a:r>
          </a:p>
        </p:txBody>
      </p:sp>
      <p:sp>
        <p:nvSpPr>
          <p:cNvPr id="79" name="Right Brace 78">
            <a:extLst>
              <a:ext uri="{FF2B5EF4-FFF2-40B4-BE49-F238E27FC236}">
                <a16:creationId xmlns:a16="http://schemas.microsoft.com/office/drawing/2014/main" id="{E5CB43F1-F503-18D4-3AF9-EB8965E25897}"/>
              </a:ext>
            </a:extLst>
          </p:cNvPr>
          <p:cNvSpPr/>
          <p:nvPr/>
        </p:nvSpPr>
        <p:spPr>
          <a:xfrm>
            <a:off x="1215035" y="2716741"/>
            <a:ext cx="478972" cy="112422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8EBBA10-5F2B-4B60-CE68-CB18BBBF890A}"/>
              </a:ext>
            </a:extLst>
          </p:cNvPr>
          <p:cNvSpPr txBox="1"/>
          <p:nvPr/>
        </p:nvSpPr>
        <p:spPr>
          <a:xfrm>
            <a:off x="222911" y="3110041"/>
            <a:ext cx="1165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Information collected</a:t>
            </a:r>
          </a:p>
        </p:txBody>
      </p:sp>
      <p:sp>
        <p:nvSpPr>
          <p:cNvPr id="82" name="Right Brace 81">
            <a:extLst>
              <a:ext uri="{FF2B5EF4-FFF2-40B4-BE49-F238E27FC236}">
                <a16:creationId xmlns:a16="http://schemas.microsoft.com/office/drawing/2014/main" id="{839BB4D2-F218-5097-2AF7-B5E640E202BF}"/>
              </a:ext>
            </a:extLst>
          </p:cNvPr>
          <p:cNvSpPr/>
          <p:nvPr/>
        </p:nvSpPr>
        <p:spPr>
          <a:xfrm>
            <a:off x="1215035" y="4150915"/>
            <a:ext cx="478972" cy="112422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CD81E19-6419-245F-4090-6D751E051291}"/>
              </a:ext>
            </a:extLst>
          </p:cNvPr>
          <p:cNvSpPr txBox="1"/>
          <p:nvPr/>
        </p:nvSpPr>
        <p:spPr>
          <a:xfrm>
            <a:off x="191531" y="4442338"/>
            <a:ext cx="1165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Reporting in access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D2A814-F3FF-2334-10AE-C6D82AC7C079}"/>
              </a:ext>
            </a:extLst>
          </p:cNvPr>
          <p:cNvSpPr/>
          <p:nvPr/>
        </p:nvSpPr>
        <p:spPr>
          <a:xfrm>
            <a:off x="73570" y="318691"/>
            <a:ext cx="12044860" cy="227369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6285C0-EEB9-1176-A230-039232722F9F}"/>
              </a:ext>
            </a:extLst>
          </p:cNvPr>
          <p:cNvSpPr txBox="1"/>
          <p:nvPr/>
        </p:nvSpPr>
        <p:spPr>
          <a:xfrm>
            <a:off x="4556438" y="343812"/>
            <a:ext cx="35516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Sorted sample </a:t>
            </a:r>
          </a:p>
          <a:p>
            <a:pPr algn="ctr"/>
            <a:r>
              <a:rPr lang="en-GB" sz="1400" dirty="0"/>
              <a:t>(all the specimen for species x that were in the haul)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F99FB58-50EA-4D6F-1092-7A213780E96B}"/>
              </a:ext>
            </a:extLst>
          </p:cNvPr>
          <p:cNvSpPr/>
          <p:nvPr/>
        </p:nvSpPr>
        <p:spPr>
          <a:xfrm>
            <a:off x="1215035" y="727519"/>
            <a:ext cx="1796715" cy="1572126"/>
          </a:xfrm>
          <a:prstGeom prst="ellipse">
            <a:avLst/>
          </a:prstGeom>
          <a:pattFill prst="lgConfetti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DA6F3BB-4347-0736-931D-8011FE08048B}"/>
              </a:ext>
            </a:extLst>
          </p:cNvPr>
          <p:cNvSpPr/>
          <p:nvPr/>
        </p:nvSpPr>
        <p:spPr>
          <a:xfrm>
            <a:off x="5892936" y="1163179"/>
            <a:ext cx="988288" cy="9233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6904881-2FBE-CE62-1A12-1DA0B3450D7E}"/>
              </a:ext>
            </a:extLst>
          </p:cNvPr>
          <p:cNvSpPr/>
          <p:nvPr/>
        </p:nvSpPr>
        <p:spPr>
          <a:xfrm>
            <a:off x="10361298" y="1389605"/>
            <a:ext cx="609503" cy="50241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C8CDA934-6FB6-4941-7C92-A90F2B2DFBA1}"/>
              </a:ext>
            </a:extLst>
          </p:cNvPr>
          <p:cNvSpPr/>
          <p:nvPr/>
        </p:nvSpPr>
        <p:spPr>
          <a:xfrm>
            <a:off x="3854923" y="1467571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921577-89D1-6CFF-16A7-E72A9019153D}"/>
              </a:ext>
            </a:extLst>
          </p:cNvPr>
          <p:cNvSpPr txBox="1"/>
          <p:nvPr/>
        </p:nvSpPr>
        <p:spPr>
          <a:xfrm>
            <a:off x="1297880" y="1328916"/>
            <a:ext cx="163102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Unsorted Haul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464A34C-C7FC-AC1B-09F6-82453A50CF07}"/>
              </a:ext>
            </a:extLst>
          </p:cNvPr>
          <p:cNvSpPr txBox="1"/>
          <p:nvPr/>
        </p:nvSpPr>
        <p:spPr>
          <a:xfrm>
            <a:off x="8757923" y="368989"/>
            <a:ext cx="32067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Sorted Subsample </a:t>
            </a:r>
          </a:p>
          <a:p>
            <a:pPr algn="ctr"/>
            <a:r>
              <a:rPr lang="en-GB" sz="1400" dirty="0"/>
              <a:t>(some specimen of species x from the sorted subsample)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7E88667-7408-DEB3-53F0-70D5828AF5F7}"/>
              </a:ext>
            </a:extLst>
          </p:cNvPr>
          <p:cNvSpPr txBox="1"/>
          <p:nvPr/>
        </p:nvSpPr>
        <p:spPr>
          <a:xfrm>
            <a:off x="73570" y="315645"/>
            <a:ext cx="1401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u="sng" dirty="0"/>
              <a:t>C1_species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C56D84A3-8360-2C4D-4654-D4BBA7B25CA1}"/>
              </a:ext>
            </a:extLst>
          </p:cNvPr>
          <p:cNvSpPr/>
          <p:nvPr/>
        </p:nvSpPr>
        <p:spPr>
          <a:xfrm>
            <a:off x="8238801" y="1459153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14B4648-44A4-D589-56D4-7E72DEA2DE94}"/>
              </a:ext>
            </a:extLst>
          </p:cNvPr>
          <p:cNvSpPr txBox="1"/>
          <p:nvPr/>
        </p:nvSpPr>
        <p:spPr>
          <a:xfrm>
            <a:off x="5154112" y="2846992"/>
            <a:ext cx="25821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1 - Weight of the sorted sample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4B95B4-5697-5F04-FBF5-46D14FC0C056}"/>
              </a:ext>
            </a:extLst>
          </p:cNvPr>
          <p:cNvSpPr txBox="1"/>
          <p:nvPr/>
        </p:nvSpPr>
        <p:spPr>
          <a:xfrm>
            <a:off x="9158713" y="2721666"/>
            <a:ext cx="246094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2 - Weight of the sorted subsample </a:t>
            </a:r>
          </a:p>
          <a:p>
            <a:pPr algn="ctr"/>
            <a:r>
              <a:rPr lang="en-GB" sz="1400" dirty="0"/>
              <a:t>(Optional. If this is not feasible it will be reconstructed as the sum of the individuals)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6C4A525-A455-20A1-DA29-D0518662D306}"/>
              </a:ext>
            </a:extLst>
          </p:cNvPr>
          <p:cNvCxnSpPr>
            <a:cxnSpLocks/>
          </p:cNvCxnSpPr>
          <p:nvPr/>
        </p:nvCxnSpPr>
        <p:spPr>
          <a:xfrm flipH="1">
            <a:off x="6292921" y="2212093"/>
            <a:ext cx="57979" cy="6348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FA8F922-03C0-89BC-4ADB-5216F09F1F3F}"/>
              </a:ext>
            </a:extLst>
          </p:cNvPr>
          <p:cNvCxnSpPr>
            <a:cxnSpLocks/>
            <a:endCxn id="22" idx="0"/>
          </p:cNvCxnSpPr>
          <p:nvPr/>
        </p:nvCxnSpPr>
        <p:spPr>
          <a:xfrm flipH="1">
            <a:off x="10389185" y="1896741"/>
            <a:ext cx="255725" cy="8249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7CEC5349-75D0-1B64-0D80-15B802FEB4DA}"/>
              </a:ext>
            </a:extLst>
          </p:cNvPr>
          <p:cNvSpPr/>
          <p:nvPr/>
        </p:nvSpPr>
        <p:spPr>
          <a:xfrm>
            <a:off x="12888453" y="1352941"/>
            <a:ext cx="272605" cy="20519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3F1A9FA-EC32-CC38-F03A-8D074F0FF14E}"/>
              </a:ext>
            </a:extLst>
          </p:cNvPr>
          <p:cNvSpPr/>
          <p:nvPr/>
        </p:nvSpPr>
        <p:spPr>
          <a:xfrm>
            <a:off x="12910405" y="1713062"/>
            <a:ext cx="272605" cy="20519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F7A4FD0-727D-CD65-071D-E8B988FF3B8F}"/>
              </a:ext>
            </a:extLst>
          </p:cNvPr>
          <p:cNvSpPr/>
          <p:nvPr/>
        </p:nvSpPr>
        <p:spPr>
          <a:xfrm>
            <a:off x="12910404" y="2063695"/>
            <a:ext cx="272605" cy="20519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6428999-47DE-61C6-E829-3D3967F5254F}"/>
              </a:ext>
            </a:extLst>
          </p:cNvPr>
          <p:cNvSpPr txBox="1"/>
          <p:nvPr/>
        </p:nvSpPr>
        <p:spPr>
          <a:xfrm>
            <a:off x="12064165" y="325289"/>
            <a:ext cx="20757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Processing individual length and weight using default method for target species</a:t>
            </a:r>
          </a:p>
        </p:txBody>
      </p:sp>
      <p:sp>
        <p:nvSpPr>
          <p:cNvPr id="35" name="Right Brace 34">
            <a:extLst>
              <a:ext uri="{FF2B5EF4-FFF2-40B4-BE49-F238E27FC236}">
                <a16:creationId xmlns:a16="http://schemas.microsoft.com/office/drawing/2014/main" id="{9F822A05-0E3C-FFD9-0767-9729A5B912AA}"/>
              </a:ext>
            </a:extLst>
          </p:cNvPr>
          <p:cNvSpPr/>
          <p:nvPr/>
        </p:nvSpPr>
        <p:spPr>
          <a:xfrm rot="10800000">
            <a:off x="11238636" y="1309467"/>
            <a:ext cx="1182769" cy="902626"/>
          </a:xfrm>
          <a:prstGeom prst="rightBrace">
            <a:avLst>
              <a:gd name="adj1" fmla="val 8333"/>
              <a:gd name="adj2" fmla="val 50775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EB3AA13-2CFD-1996-F4BC-9095DD8B621D}"/>
              </a:ext>
            </a:extLst>
          </p:cNvPr>
          <p:cNvCxnSpPr>
            <a:cxnSpLocks/>
          </p:cNvCxnSpPr>
          <p:nvPr/>
        </p:nvCxnSpPr>
        <p:spPr>
          <a:xfrm>
            <a:off x="7014010" y="3233333"/>
            <a:ext cx="2295453" cy="10322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2A04CC3-5867-C6C0-3B71-DE7162A21EB1}"/>
              </a:ext>
            </a:extLst>
          </p:cNvPr>
          <p:cNvCxnSpPr>
            <a:cxnSpLocks/>
          </p:cNvCxnSpPr>
          <p:nvPr/>
        </p:nvCxnSpPr>
        <p:spPr>
          <a:xfrm flipH="1">
            <a:off x="10361298" y="4027796"/>
            <a:ext cx="42642" cy="3265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553A7616-05D0-5B23-9FD1-167A14DC5915}"/>
              </a:ext>
            </a:extLst>
          </p:cNvPr>
          <p:cNvSpPr txBox="1"/>
          <p:nvPr/>
        </p:nvSpPr>
        <p:spPr>
          <a:xfrm>
            <a:off x="1668146" y="4900264"/>
            <a:ext cx="20757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Processing individual length and weight</a:t>
            </a:r>
          </a:p>
        </p:txBody>
      </p:sp>
      <p:sp>
        <p:nvSpPr>
          <p:cNvPr id="47" name="Right Brace 46">
            <a:extLst>
              <a:ext uri="{FF2B5EF4-FFF2-40B4-BE49-F238E27FC236}">
                <a16:creationId xmlns:a16="http://schemas.microsoft.com/office/drawing/2014/main" id="{C9376DD2-5C8D-3E67-6414-3DB89CD15D41}"/>
              </a:ext>
            </a:extLst>
          </p:cNvPr>
          <p:cNvSpPr/>
          <p:nvPr/>
        </p:nvSpPr>
        <p:spPr>
          <a:xfrm>
            <a:off x="3513968" y="4862195"/>
            <a:ext cx="568832" cy="561289"/>
          </a:xfrm>
          <a:prstGeom prst="rightBrace">
            <a:avLst>
              <a:gd name="adj1" fmla="val 8333"/>
              <a:gd name="adj2" fmla="val 50775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BDB617-2720-DD8D-8857-BC01DD74B9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4310" y="4372186"/>
            <a:ext cx="7616148" cy="1096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3276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9B5B40-5352-2CAA-89DB-045356CB1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012" y="1040876"/>
            <a:ext cx="12185975" cy="4776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3862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8708C435-494D-270E-A91A-59C0619FBB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1" r="68463" b="-4437"/>
          <a:stretch/>
        </p:blipFill>
        <p:spPr>
          <a:xfrm>
            <a:off x="1937456" y="4189335"/>
            <a:ext cx="4691944" cy="12118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CF9A08F-C4E4-13A6-4451-6B04CE8A3C28}"/>
              </a:ext>
            </a:extLst>
          </p:cNvPr>
          <p:cNvSpPr txBox="1"/>
          <p:nvPr/>
        </p:nvSpPr>
        <p:spPr>
          <a:xfrm>
            <a:off x="1755791" y="2676024"/>
            <a:ext cx="18120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1 - Weight of the haul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335121-18E4-76FC-D572-C59DF925318A}"/>
              </a:ext>
            </a:extLst>
          </p:cNvPr>
          <p:cNvSpPr txBox="1"/>
          <p:nvPr/>
        </p:nvSpPr>
        <p:spPr>
          <a:xfrm>
            <a:off x="9479616" y="2622758"/>
            <a:ext cx="257816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3 - Weight of the sorted subsample (Optional. If this is not feasible it will be reconstructed as the sum of the individuals)</a:t>
            </a:r>
          </a:p>
          <a:p>
            <a:pPr algn="ctr"/>
            <a:endParaRPr lang="en-GB" sz="1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4EDB5D-3A6C-35B3-A6D0-05748554A347}"/>
              </a:ext>
            </a:extLst>
          </p:cNvPr>
          <p:cNvSpPr/>
          <p:nvPr/>
        </p:nvSpPr>
        <p:spPr>
          <a:xfrm>
            <a:off x="73569" y="320685"/>
            <a:ext cx="12044861" cy="2273696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A3C9CE-0EFE-E4D6-3B0A-3A72EEC0DC3E}"/>
              </a:ext>
            </a:extLst>
          </p:cNvPr>
          <p:cNvSpPr txBox="1"/>
          <p:nvPr/>
        </p:nvSpPr>
        <p:spPr>
          <a:xfrm>
            <a:off x="5389559" y="460214"/>
            <a:ext cx="20672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400" dirty="0"/>
              <a:t>Unsorted Subsample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DEDF385-6AE7-F057-25BB-1B1516067594}"/>
              </a:ext>
            </a:extLst>
          </p:cNvPr>
          <p:cNvSpPr/>
          <p:nvPr/>
        </p:nvSpPr>
        <p:spPr>
          <a:xfrm>
            <a:off x="5954283" y="1165834"/>
            <a:ext cx="937781" cy="923330"/>
          </a:xfrm>
          <a:prstGeom prst="ellipse">
            <a:avLst/>
          </a:prstGeom>
          <a:pattFill prst="lgConfetti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EC84BDAB-D66E-1BC5-A123-0B0C3CEB04BB}"/>
              </a:ext>
            </a:extLst>
          </p:cNvPr>
          <p:cNvSpPr/>
          <p:nvPr/>
        </p:nvSpPr>
        <p:spPr>
          <a:xfrm>
            <a:off x="8476154" y="1559932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BAF35DC-3E12-DE63-FC1B-162C4D5DC7EB}"/>
              </a:ext>
            </a:extLst>
          </p:cNvPr>
          <p:cNvSpPr txBox="1"/>
          <p:nvPr/>
        </p:nvSpPr>
        <p:spPr>
          <a:xfrm>
            <a:off x="74073" y="332778"/>
            <a:ext cx="1401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dirty="0"/>
              <a:t>C2_haul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BE1FF8B-CB35-6087-7806-B2BC323C3078}"/>
              </a:ext>
            </a:extLst>
          </p:cNvPr>
          <p:cNvSpPr/>
          <p:nvPr/>
        </p:nvSpPr>
        <p:spPr>
          <a:xfrm>
            <a:off x="1066860" y="711377"/>
            <a:ext cx="1796715" cy="1572126"/>
          </a:xfrm>
          <a:prstGeom prst="ellipse">
            <a:avLst/>
          </a:prstGeom>
          <a:pattFill prst="lgConfetti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B7080BF4-05F6-A497-2654-5762E03C62F0}"/>
              </a:ext>
            </a:extLst>
          </p:cNvPr>
          <p:cNvSpPr/>
          <p:nvPr/>
        </p:nvSpPr>
        <p:spPr>
          <a:xfrm>
            <a:off x="3882775" y="1508940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1E94F8-D461-BB73-B110-299549D5CA5C}"/>
              </a:ext>
            </a:extLst>
          </p:cNvPr>
          <p:cNvSpPr txBox="1"/>
          <p:nvPr/>
        </p:nvSpPr>
        <p:spPr>
          <a:xfrm>
            <a:off x="1149705" y="1312774"/>
            <a:ext cx="163102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Unsorted Haul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5F4D352-00FA-3436-5E7B-7E2367A043B2}"/>
              </a:ext>
            </a:extLst>
          </p:cNvPr>
          <p:cNvSpPr/>
          <p:nvPr/>
        </p:nvSpPr>
        <p:spPr>
          <a:xfrm>
            <a:off x="10525768" y="1430899"/>
            <a:ext cx="609503" cy="50241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681E0AC-D103-C0B3-32DC-9E584BC3140E}"/>
              </a:ext>
            </a:extLst>
          </p:cNvPr>
          <p:cNvSpPr txBox="1"/>
          <p:nvPr/>
        </p:nvSpPr>
        <p:spPr>
          <a:xfrm>
            <a:off x="8637627" y="398659"/>
            <a:ext cx="358744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Sorted Subsample </a:t>
            </a:r>
          </a:p>
          <a:p>
            <a:pPr algn="ctr"/>
            <a:r>
              <a:rPr lang="en-GB" sz="1400" dirty="0"/>
              <a:t>(all specimen of species x that were in the unsorted subsample)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E630022-0DD6-42FF-DE6E-402500796217}"/>
              </a:ext>
            </a:extLst>
          </p:cNvPr>
          <p:cNvSpPr txBox="1"/>
          <p:nvPr/>
        </p:nvSpPr>
        <p:spPr>
          <a:xfrm>
            <a:off x="4902289" y="2754748"/>
            <a:ext cx="30710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2 - Weight of the unsorted subsample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844DF1C-0983-3625-DF3B-7CE10A7E4826}"/>
              </a:ext>
            </a:extLst>
          </p:cNvPr>
          <p:cNvSpPr/>
          <p:nvPr/>
        </p:nvSpPr>
        <p:spPr>
          <a:xfrm>
            <a:off x="12163658" y="326959"/>
            <a:ext cx="1876800" cy="227369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4009C10-3EA0-1FC8-5ED7-E5BA4AD02BEA}"/>
              </a:ext>
            </a:extLst>
          </p:cNvPr>
          <p:cNvSpPr txBox="1"/>
          <p:nvPr/>
        </p:nvSpPr>
        <p:spPr>
          <a:xfrm>
            <a:off x="0" y="-42373"/>
            <a:ext cx="6248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u="sng" dirty="0"/>
              <a:t>TARGET SPECIES (example for AEQUOPE)</a:t>
            </a:r>
          </a:p>
        </p:txBody>
      </p:sp>
      <p:sp>
        <p:nvSpPr>
          <p:cNvPr id="79" name="Right Brace 78">
            <a:extLst>
              <a:ext uri="{FF2B5EF4-FFF2-40B4-BE49-F238E27FC236}">
                <a16:creationId xmlns:a16="http://schemas.microsoft.com/office/drawing/2014/main" id="{E5CB43F1-F503-18D4-3AF9-EB8965E25897}"/>
              </a:ext>
            </a:extLst>
          </p:cNvPr>
          <p:cNvSpPr/>
          <p:nvPr/>
        </p:nvSpPr>
        <p:spPr>
          <a:xfrm>
            <a:off x="1215035" y="2716741"/>
            <a:ext cx="478972" cy="112422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8EBBA10-5F2B-4B60-CE68-CB18BBBF890A}"/>
              </a:ext>
            </a:extLst>
          </p:cNvPr>
          <p:cNvSpPr txBox="1"/>
          <p:nvPr/>
        </p:nvSpPr>
        <p:spPr>
          <a:xfrm>
            <a:off x="222911" y="3110041"/>
            <a:ext cx="1165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Information collected</a:t>
            </a:r>
          </a:p>
        </p:txBody>
      </p:sp>
      <p:sp>
        <p:nvSpPr>
          <p:cNvPr id="82" name="Right Brace 81">
            <a:extLst>
              <a:ext uri="{FF2B5EF4-FFF2-40B4-BE49-F238E27FC236}">
                <a16:creationId xmlns:a16="http://schemas.microsoft.com/office/drawing/2014/main" id="{839BB4D2-F218-5097-2AF7-B5E640E202BF}"/>
              </a:ext>
            </a:extLst>
          </p:cNvPr>
          <p:cNvSpPr/>
          <p:nvPr/>
        </p:nvSpPr>
        <p:spPr>
          <a:xfrm>
            <a:off x="1215035" y="4150915"/>
            <a:ext cx="478972" cy="112422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CD81E19-6419-245F-4090-6D751E051291}"/>
              </a:ext>
            </a:extLst>
          </p:cNvPr>
          <p:cNvSpPr txBox="1"/>
          <p:nvPr/>
        </p:nvSpPr>
        <p:spPr>
          <a:xfrm>
            <a:off x="191531" y="4442338"/>
            <a:ext cx="1165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Reporting in access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7CEC5349-75D0-1B64-0D80-15B802FEB4DA}"/>
              </a:ext>
            </a:extLst>
          </p:cNvPr>
          <p:cNvSpPr/>
          <p:nvPr/>
        </p:nvSpPr>
        <p:spPr>
          <a:xfrm>
            <a:off x="12888453" y="1352941"/>
            <a:ext cx="272605" cy="20519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3F1A9FA-EC32-CC38-F03A-8D074F0FF14E}"/>
              </a:ext>
            </a:extLst>
          </p:cNvPr>
          <p:cNvSpPr/>
          <p:nvPr/>
        </p:nvSpPr>
        <p:spPr>
          <a:xfrm>
            <a:off x="12910405" y="1713062"/>
            <a:ext cx="272605" cy="20519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F7A4FD0-727D-CD65-071D-E8B988FF3B8F}"/>
              </a:ext>
            </a:extLst>
          </p:cNvPr>
          <p:cNvSpPr/>
          <p:nvPr/>
        </p:nvSpPr>
        <p:spPr>
          <a:xfrm>
            <a:off x="12910404" y="2063695"/>
            <a:ext cx="272605" cy="20519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6428999-47DE-61C6-E829-3D3967F5254F}"/>
              </a:ext>
            </a:extLst>
          </p:cNvPr>
          <p:cNvSpPr txBox="1"/>
          <p:nvPr/>
        </p:nvSpPr>
        <p:spPr>
          <a:xfrm>
            <a:off x="12064165" y="325289"/>
            <a:ext cx="20757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Processing individual length and weight using default method for target species</a:t>
            </a:r>
          </a:p>
        </p:txBody>
      </p:sp>
      <p:sp>
        <p:nvSpPr>
          <p:cNvPr id="35" name="Right Brace 34">
            <a:extLst>
              <a:ext uri="{FF2B5EF4-FFF2-40B4-BE49-F238E27FC236}">
                <a16:creationId xmlns:a16="http://schemas.microsoft.com/office/drawing/2014/main" id="{9F822A05-0E3C-FFD9-0767-9729A5B912AA}"/>
              </a:ext>
            </a:extLst>
          </p:cNvPr>
          <p:cNvSpPr/>
          <p:nvPr/>
        </p:nvSpPr>
        <p:spPr>
          <a:xfrm rot="10800000">
            <a:off x="11238636" y="1309467"/>
            <a:ext cx="1182769" cy="902626"/>
          </a:xfrm>
          <a:prstGeom prst="rightBrace">
            <a:avLst>
              <a:gd name="adj1" fmla="val 8333"/>
              <a:gd name="adj2" fmla="val 50775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1CF29F-5AC0-EB9A-57BD-4293CE144451}"/>
              </a:ext>
            </a:extLst>
          </p:cNvPr>
          <p:cNvSpPr txBox="1"/>
          <p:nvPr/>
        </p:nvSpPr>
        <p:spPr>
          <a:xfrm>
            <a:off x="1546009" y="4898040"/>
            <a:ext cx="20757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Processing individual length and weight</a:t>
            </a:r>
          </a:p>
        </p:txBody>
      </p:sp>
      <p:sp>
        <p:nvSpPr>
          <p:cNvPr id="47" name="Right Brace 46">
            <a:extLst>
              <a:ext uri="{FF2B5EF4-FFF2-40B4-BE49-F238E27FC236}">
                <a16:creationId xmlns:a16="http://schemas.microsoft.com/office/drawing/2014/main" id="{1333B93E-74B0-305F-C00B-D0DEC18188EB}"/>
              </a:ext>
            </a:extLst>
          </p:cNvPr>
          <p:cNvSpPr/>
          <p:nvPr/>
        </p:nvSpPr>
        <p:spPr>
          <a:xfrm>
            <a:off x="3391831" y="4859971"/>
            <a:ext cx="568832" cy="561289"/>
          </a:xfrm>
          <a:prstGeom prst="rightBrace">
            <a:avLst>
              <a:gd name="adj1" fmla="val 8333"/>
              <a:gd name="adj2" fmla="val 50775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A2596AE-C5C9-A5E5-3169-2D50C8827B27}"/>
              </a:ext>
            </a:extLst>
          </p:cNvPr>
          <p:cNvCxnSpPr>
            <a:cxnSpLocks/>
            <a:endCxn id="28" idx="0"/>
          </p:cNvCxnSpPr>
          <p:nvPr/>
        </p:nvCxnSpPr>
        <p:spPr>
          <a:xfrm>
            <a:off x="6350900" y="2212093"/>
            <a:ext cx="86938" cy="54265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5D41CB9D-881C-B526-9C69-7C87C2BB62DA}"/>
              </a:ext>
            </a:extLst>
          </p:cNvPr>
          <p:cNvCxnSpPr>
            <a:cxnSpLocks/>
          </p:cNvCxnSpPr>
          <p:nvPr/>
        </p:nvCxnSpPr>
        <p:spPr>
          <a:xfrm flipH="1">
            <a:off x="10771588" y="2089164"/>
            <a:ext cx="57979" cy="6348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0EF628C3-D825-5C45-5991-D5390FDCD336}"/>
              </a:ext>
            </a:extLst>
          </p:cNvPr>
          <p:cNvCxnSpPr>
            <a:cxnSpLocks/>
          </p:cNvCxnSpPr>
          <p:nvPr/>
        </p:nvCxnSpPr>
        <p:spPr>
          <a:xfrm>
            <a:off x="2691945" y="2284396"/>
            <a:ext cx="188824" cy="3835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2757A33-DE3C-EC19-00EA-F34542C1C9D8}"/>
              </a:ext>
            </a:extLst>
          </p:cNvPr>
          <p:cNvCxnSpPr>
            <a:cxnSpLocks/>
          </p:cNvCxnSpPr>
          <p:nvPr/>
        </p:nvCxnSpPr>
        <p:spPr>
          <a:xfrm>
            <a:off x="11238636" y="3840970"/>
            <a:ext cx="0" cy="3483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526966B-ECB4-1C29-BF16-1F64D86BD8B0}"/>
              </a:ext>
            </a:extLst>
          </p:cNvPr>
          <p:cNvCxnSpPr>
            <a:cxnSpLocks/>
          </p:cNvCxnSpPr>
          <p:nvPr/>
        </p:nvCxnSpPr>
        <p:spPr>
          <a:xfrm>
            <a:off x="6739522" y="3015226"/>
            <a:ext cx="3563236" cy="11741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F38B9C15-8B23-3EF0-1F8A-7AB34B52492B}"/>
              </a:ext>
            </a:extLst>
          </p:cNvPr>
          <p:cNvCxnSpPr>
            <a:cxnSpLocks/>
          </p:cNvCxnSpPr>
          <p:nvPr/>
        </p:nvCxnSpPr>
        <p:spPr>
          <a:xfrm>
            <a:off x="2838976" y="2986849"/>
            <a:ext cx="10049477" cy="11640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9D34817B-3EAB-D6B9-8995-229165486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0847" y="4189335"/>
            <a:ext cx="7852481" cy="1131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6048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84DDEB-FCBB-D91F-19A8-D9E1AF90C3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185" y="1162921"/>
            <a:ext cx="12181629" cy="4532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7618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497EA8B-3F52-987F-652F-EC40C6419B73}"/>
              </a:ext>
            </a:extLst>
          </p:cNvPr>
          <p:cNvSpPr/>
          <p:nvPr/>
        </p:nvSpPr>
        <p:spPr>
          <a:xfrm>
            <a:off x="73569" y="309399"/>
            <a:ext cx="12044861" cy="227369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194D0B-B398-580C-B7AB-93B93E0B3D03}"/>
              </a:ext>
            </a:extLst>
          </p:cNvPr>
          <p:cNvSpPr txBox="1"/>
          <p:nvPr/>
        </p:nvSpPr>
        <p:spPr>
          <a:xfrm>
            <a:off x="2225840" y="340486"/>
            <a:ext cx="3558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Haul without fish, commercial invertebrates and litter (Partially sorted haul)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F5BB1BE1-E45D-1918-5B8A-7F3CB9F0DB68}"/>
              </a:ext>
            </a:extLst>
          </p:cNvPr>
          <p:cNvSpPr/>
          <p:nvPr/>
        </p:nvSpPr>
        <p:spPr>
          <a:xfrm>
            <a:off x="8512375" y="1495066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7192F1-BA69-D30F-72AF-AF390F4C9A3F}"/>
              </a:ext>
            </a:extLst>
          </p:cNvPr>
          <p:cNvSpPr txBox="1"/>
          <p:nvPr/>
        </p:nvSpPr>
        <p:spPr>
          <a:xfrm>
            <a:off x="74073" y="321492"/>
            <a:ext cx="2067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u="sng" dirty="0"/>
              <a:t>C3_benthos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C8365E0-CD2D-EDED-6EA2-948232062A2F}"/>
              </a:ext>
            </a:extLst>
          </p:cNvPr>
          <p:cNvSpPr/>
          <p:nvPr/>
        </p:nvSpPr>
        <p:spPr>
          <a:xfrm>
            <a:off x="251347" y="700091"/>
            <a:ext cx="1796715" cy="1572126"/>
          </a:xfrm>
          <a:prstGeom prst="ellipse">
            <a:avLst/>
          </a:prstGeom>
          <a:pattFill prst="lgConfetti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F628FA47-DB4F-4904-98C2-E75758FC150E}"/>
              </a:ext>
            </a:extLst>
          </p:cNvPr>
          <p:cNvSpPr/>
          <p:nvPr/>
        </p:nvSpPr>
        <p:spPr>
          <a:xfrm>
            <a:off x="2333387" y="1385133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03BE2C-9216-E969-6F33-10E10AD1A0EF}"/>
              </a:ext>
            </a:extLst>
          </p:cNvPr>
          <p:cNvSpPr txBox="1"/>
          <p:nvPr/>
        </p:nvSpPr>
        <p:spPr>
          <a:xfrm>
            <a:off x="298641" y="1264509"/>
            <a:ext cx="163102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Unsorted Haul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A2D646A-7E5B-926F-6405-6525802AA712}"/>
              </a:ext>
            </a:extLst>
          </p:cNvPr>
          <p:cNvSpPr/>
          <p:nvPr/>
        </p:nvSpPr>
        <p:spPr>
          <a:xfrm>
            <a:off x="10525768" y="1419613"/>
            <a:ext cx="609503" cy="50241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EC58EA-BC21-873E-830F-45C5D3F0BF08}"/>
              </a:ext>
            </a:extLst>
          </p:cNvPr>
          <p:cNvSpPr txBox="1"/>
          <p:nvPr/>
        </p:nvSpPr>
        <p:spPr>
          <a:xfrm>
            <a:off x="8637627" y="387373"/>
            <a:ext cx="358744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Sorted Subsample </a:t>
            </a:r>
          </a:p>
          <a:p>
            <a:pPr algn="ctr"/>
            <a:r>
              <a:rPr lang="en-GB" sz="1400" dirty="0"/>
              <a:t>(all specimen of species x that were in the unsorted subsample)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940AA93-5106-982B-6ACC-B45B7127E00B}"/>
              </a:ext>
            </a:extLst>
          </p:cNvPr>
          <p:cNvSpPr/>
          <p:nvPr/>
        </p:nvSpPr>
        <p:spPr>
          <a:xfrm>
            <a:off x="3446258" y="911688"/>
            <a:ext cx="1391778" cy="1293367"/>
          </a:xfrm>
          <a:prstGeom prst="ellipse">
            <a:avLst/>
          </a:prstGeom>
          <a:pattFill prst="trellis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CBEE5BC7-7EA3-11FC-53C5-342242BAA6EF}"/>
              </a:ext>
            </a:extLst>
          </p:cNvPr>
          <p:cNvSpPr/>
          <p:nvPr/>
        </p:nvSpPr>
        <p:spPr>
          <a:xfrm>
            <a:off x="5468474" y="1455011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56BA2FB-F4AC-F768-8715-A1942441315D}"/>
              </a:ext>
            </a:extLst>
          </p:cNvPr>
          <p:cNvSpPr/>
          <p:nvPr/>
        </p:nvSpPr>
        <p:spPr>
          <a:xfrm>
            <a:off x="6768441" y="1126037"/>
            <a:ext cx="1123645" cy="1062942"/>
          </a:xfrm>
          <a:prstGeom prst="ellipse">
            <a:avLst/>
          </a:prstGeom>
          <a:pattFill prst="trellis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85423D-27B7-D7CB-0CD3-63963CCEC3A4}"/>
              </a:ext>
            </a:extLst>
          </p:cNvPr>
          <p:cNvSpPr txBox="1"/>
          <p:nvPr/>
        </p:nvSpPr>
        <p:spPr>
          <a:xfrm>
            <a:off x="6106884" y="437196"/>
            <a:ext cx="2567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400" dirty="0"/>
              <a:t>Partially sorted Subsample</a:t>
            </a:r>
          </a:p>
        </p:txBody>
      </p:sp>
      <p:sp>
        <p:nvSpPr>
          <p:cNvPr id="32" name="Right Brace 31">
            <a:extLst>
              <a:ext uri="{FF2B5EF4-FFF2-40B4-BE49-F238E27FC236}">
                <a16:creationId xmlns:a16="http://schemas.microsoft.com/office/drawing/2014/main" id="{7ABBF944-9BE2-AB5D-E29F-A0752E961ED6}"/>
              </a:ext>
            </a:extLst>
          </p:cNvPr>
          <p:cNvSpPr/>
          <p:nvPr/>
        </p:nvSpPr>
        <p:spPr>
          <a:xfrm>
            <a:off x="1023504" y="2996589"/>
            <a:ext cx="478972" cy="112422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2886F0-F8D5-DD23-285F-A88EA4B330F6}"/>
              </a:ext>
            </a:extLst>
          </p:cNvPr>
          <p:cNvSpPr txBox="1"/>
          <p:nvPr/>
        </p:nvSpPr>
        <p:spPr>
          <a:xfrm>
            <a:off x="31380" y="3389889"/>
            <a:ext cx="1165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Information collected</a:t>
            </a:r>
          </a:p>
        </p:txBody>
      </p:sp>
      <p:sp>
        <p:nvSpPr>
          <p:cNvPr id="34" name="Right Brace 33">
            <a:extLst>
              <a:ext uri="{FF2B5EF4-FFF2-40B4-BE49-F238E27FC236}">
                <a16:creationId xmlns:a16="http://schemas.microsoft.com/office/drawing/2014/main" id="{3FFE7DB8-6D99-C37F-58DD-CC7DBED02355}"/>
              </a:ext>
            </a:extLst>
          </p:cNvPr>
          <p:cNvSpPr/>
          <p:nvPr/>
        </p:nvSpPr>
        <p:spPr>
          <a:xfrm>
            <a:off x="1023504" y="4430763"/>
            <a:ext cx="478972" cy="112422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56B3AB0-0AFB-8785-5563-766DAE677A06}"/>
              </a:ext>
            </a:extLst>
          </p:cNvPr>
          <p:cNvSpPr txBox="1"/>
          <p:nvPr/>
        </p:nvSpPr>
        <p:spPr>
          <a:xfrm>
            <a:off x="0" y="4722186"/>
            <a:ext cx="1165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Reporting in access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5A2297D-C743-03A1-E819-D04256E131D2}"/>
              </a:ext>
            </a:extLst>
          </p:cNvPr>
          <p:cNvSpPr txBox="1"/>
          <p:nvPr/>
        </p:nvSpPr>
        <p:spPr>
          <a:xfrm>
            <a:off x="1683180" y="3009753"/>
            <a:ext cx="18120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1 - Weight of the haul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BB2A297-6C7A-6791-CFEC-9CAA636015CA}"/>
              </a:ext>
            </a:extLst>
          </p:cNvPr>
          <p:cNvSpPr txBox="1"/>
          <p:nvPr/>
        </p:nvSpPr>
        <p:spPr>
          <a:xfrm>
            <a:off x="9402072" y="2563958"/>
            <a:ext cx="270990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3 - Weight of the sorted subsample (Optional. If this is not feasible it will be reconstructed as the sum of the individuals)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F9E8EA8-254E-B2A8-3407-17FD2119E6CD}"/>
              </a:ext>
            </a:extLst>
          </p:cNvPr>
          <p:cNvSpPr txBox="1"/>
          <p:nvPr/>
        </p:nvSpPr>
        <p:spPr>
          <a:xfrm>
            <a:off x="5622849" y="3007253"/>
            <a:ext cx="3535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2 - Weight of the partially sorted subsample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8CB1C3F-DB5F-75AE-F7FC-4CA8E95E98EC}"/>
              </a:ext>
            </a:extLst>
          </p:cNvPr>
          <p:cNvCxnSpPr>
            <a:cxnSpLocks/>
          </p:cNvCxnSpPr>
          <p:nvPr/>
        </p:nvCxnSpPr>
        <p:spPr>
          <a:xfrm>
            <a:off x="1683180" y="2177143"/>
            <a:ext cx="931791" cy="8412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0C45E406-9191-F71A-4DB3-63FD4D6C9881}"/>
              </a:ext>
            </a:extLst>
          </p:cNvPr>
          <p:cNvCxnSpPr>
            <a:cxnSpLocks/>
          </p:cNvCxnSpPr>
          <p:nvPr/>
        </p:nvCxnSpPr>
        <p:spPr>
          <a:xfrm>
            <a:off x="7420849" y="2384745"/>
            <a:ext cx="0" cy="6118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9B2E1EB-32A5-FCDB-7C0D-E846CA5B8DD7}"/>
              </a:ext>
            </a:extLst>
          </p:cNvPr>
          <p:cNvCxnSpPr>
            <a:cxnSpLocks/>
            <a:endCxn id="37" idx="0"/>
          </p:cNvCxnSpPr>
          <p:nvPr/>
        </p:nvCxnSpPr>
        <p:spPr>
          <a:xfrm flipH="1">
            <a:off x="10757024" y="2071435"/>
            <a:ext cx="48623" cy="4925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3C69B2E-B9EB-BD79-34C7-4ED995EE22F0}"/>
              </a:ext>
            </a:extLst>
          </p:cNvPr>
          <p:cNvCxnSpPr>
            <a:cxnSpLocks/>
          </p:cNvCxnSpPr>
          <p:nvPr/>
        </p:nvCxnSpPr>
        <p:spPr>
          <a:xfrm>
            <a:off x="3338624" y="3389054"/>
            <a:ext cx="9549829" cy="8002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AD7A402-DD95-C746-0505-99688D712901}"/>
              </a:ext>
            </a:extLst>
          </p:cNvPr>
          <p:cNvCxnSpPr>
            <a:cxnSpLocks/>
          </p:cNvCxnSpPr>
          <p:nvPr/>
        </p:nvCxnSpPr>
        <p:spPr>
          <a:xfrm>
            <a:off x="7565924" y="3383376"/>
            <a:ext cx="2688620" cy="7286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D60DB42-E7BA-3450-05CF-08C0D54FB4BD}"/>
              </a:ext>
            </a:extLst>
          </p:cNvPr>
          <p:cNvCxnSpPr>
            <a:cxnSpLocks/>
          </p:cNvCxnSpPr>
          <p:nvPr/>
        </p:nvCxnSpPr>
        <p:spPr>
          <a:xfrm>
            <a:off x="10947087" y="3742951"/>
            <a:ext cx="0" cy="3690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5023EC51-ECDB-B60B-BE5D-3E96A4093A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1" r="68463" b="-4437"/>
          <a:stretch/>
        </p:blipFill>
        <p:spPr>
          <a:xfrm>
            <a:off x="1937456" y="4189335"/>
            <a:ext cx="4691944" cy="12118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910A02-183B-F62D-913F-C3655CC05D30}"/>
              </a:ext>
            </a:extLst>
          </p:cNvPr>
          <p:cNvSpPr txBox="1"/>
          <p:nvPr/>
        </p:nvSpPr>
        <p:spPr>
          <a:xfrm>
            <a:off x="1546009" y="4898040"/>
            <a:ext cx="20757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Processing individual length and weight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C448A77D-0B93-7BC3-1231-FBB39D6BB317}"/>
              </a:ext>
            </a:extLst>
          </p:cNvPr>
          <p:cNvSpPr/>
          <p:nvPr/>
        </p:nvSpPr>
        <p:spPr>
          <a:xfrm>
            <a:off x="3391831" y="4859971"/>
            <a:ext cx="568832" cy="561289"/>
          </a:xfrm>
          <a:prstGeom prst="rightBrace">
            <a:avLst>
              <a:gd name="adj1" fmla="val 8333"/>
              <a:gd name="adj2" fmla="val 50775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8143C1C-DFA1-5A04-F125-05AD3081FBB8}"/>
              </a:ext>
            </a:extLst>
          </p:cNvPr>
          <p:cNvSpPr/>
          <p:nvPr/>
        </p:nvSpPr>
        <p:spPr>
          <a:xfrm>
            <a:off x="12163658" y="326959"/>
            <a:ext cx="1876800" cy="227369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F93A4F-AD9F-6B25-F11C-7FCC424F380F}"/>
              </a:ext>
            </a:extLst>
          </p:cNvPr>
          <p:cNvSpPr/>
          <p:nvPr/>
        </p:nvSpPr>
        <p:spPr>
          <a:xfrm>
            <a:off x="12888453" y="1352941"/>
            <a:ext cx="272605" cy="20519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CDAAC36-A699-2AB4-D93F-02260C274FBA}"/>
              </a:ext>
            </a:extLst>
          </p:cNvPr>
          <p:cNvSpPr/>
          <p:nvPr/>
        </p:nvSpPr>
        <p:spPr>
          <a:xfrm>
            <a:off x="12910405" y="1713062"/>
            <a:ext cx="272605" cy="20519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329164-AF64-CD17-1326-A1CCD02477A7}"/>
              </a:ext>
            </a:extLst>
          </p:cNvPr>
          <p:cNvSpPr/>
          <p:nvPr/>
        </p:nvSpPr>
        <p:spPr>
          <a:xfrm>
            <a:off x="12910404" y="2063695"/>
            <a:ext cx="272605" cy="20519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EC3B303-EA60-9944-6FB3-8B52A1461DF7}"/>
              </a:ext>
            </a:extLst>
          </p:cNvPr>
          <p:cNvSpPr txBox="1"/>
          <p:nvPr/>
        </p:nvSpPr>
        <p:spPr>
          <a:xfrm>
            <a:off x="12064165" y="325289"/>
            <a:ext cx="20757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Processing individual length and weight using default method for target species</a:t>
            </a:r>
          </a:p>
        </p:txBody>
      </p:sp>
      <p:sp>
        <p:nvSpPr>
          <p:cNvPr id="25" name="Right Brace 24">
            <a:extLst>
              <a:ext uri="{FF2B5EF4-FFF2-40B4-BE49-F238E27FC236}">
                <a16:creationId xmlns:a16="http://schemas.microsoft.com/office/drawing/2014/main" id="{A856E391-5015-AE4A-A577-4E30BC23348F}"/>
              </a:ext>
            </a:extLst>
          </p:cNvPr>
          <p:cNvSpPr/>
          <p:nvPr/>
        </p:nvSpPr>
        <p:spPr>
          <a:xfrm rot="10800000">
            <a:off x="11238636" y="1309467"/>
            <a:ext cx="1182769" cy="902626"/>
          </a:xfrm>
          <a:prstGeom prst="rightBrace">
            <a:avLst>
              <a:gd name="adj1" fmla="val 8333"/>
              <a:gd name="adj2" fmla="val 50775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18EA748D-58B9-BFCA-B62A-8B3293CF6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0846" y="4198777"/>
            <a:ext cx="7852482" cy="11397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DF5EC43-5F5C-6D44-6914-CB756CA312B9}"/>
              </a:ext>
            </a:extLst>
          </p:cNvPr>
          <p:cNvSpPr txBox="1"/>
          <p:nvPr/>
        </p:nvSpPr>
        <p:spPr>
          <a:xfrm>
            <a:off x="0" y="-42373"/>
            <a:ext cx="6248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u="sng" dirty="0"/>
              <a:t>TARGET SPECIES (example for AEQUOPE)</a:t>
            </a:r>
          </a:p>
        </p:txBody>
      </p:sp>
    </p:spTree>
    <p:extLst>
      <p:ext uri="{BB962C8B-B14F-4D97-AF65-F5344CB8AC3E}">
        <p14:creationId xmlns:p14="http://schemas.microsoft.com/office/powerpoint/2010/main" val="30655422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A552A8-1873-8DE2-B4DB-4A9A9BA4FC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5628" y="1021080"/>
            <a:ext cx="12114426" cy="456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0512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0A8CF6-E82C-E485-2F40-F88803602B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D43FF65-F6CB-1840-1CF3-E75C73020BB1}"/>
              </a:ext>
            </a:extLst>
          </p:cNvPr>
          <p:cNvSpPr/>
          <p:nvPr/>
        </p:nvSpPr>
        <p:spPr>
          <a:xfrm>
            <a:off x="73569" y="320685"/>
            <a:ext cx="12044861" cy="227369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3994C5-E3D9-CF87-7702-13108CCBA244}"/>
              </a:ext>
            </a:extLst>
          </p:cNvPr>
          <p:cNvSpPr txBox="1"/>
          <p:nvPr/>
        </p:nvSpPr>
        <p:spPr>
          <a:xfrm>
            <a:off x="3099100" y="532940"/>
            <a:ext cx="20672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400" dirty="0"/>
              <a:t>Benthos Subsample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A6C5EC1-5841-9256-63D5-035C3837715E}"/>
              </a:ext>
            </a:extLst>
          </p:cNvPr>
          <p:cNvSpPr/>
          <p:nvPr/>
        </p:nvSpPr>
        <p:spPr>
          <a:xfrm>
            <a:off x="3571142" y="1002142"/>
            <a:ext cx="937781" cy="923330"/>
          </a:xfrm>
          <a:prstGeom prst="ellipse">
            <a:avLst/>
          </a:prstGeom>
          <a:pattFill prst="sphere">
            <a:fgClr>
              <a:schemeClr val="tx1"/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6BCB5519-453E-C205-E415-882710CEA8FB}"/>
              </a:ext>
            </a:extLst>
          </p:cNvPr>
          <p:cNvSpPr/>
          <p:nvPr/>
        </p:nvSpPr>
        <p:spPr>
          <a:xfrm>
            <a:off x="5092001" y="1377045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88F80CC-EFDA-129D-6A07-DD8C182DE0FC}"/>
              </a:ext>
            </a:extLst>
          </p:cNvPr>
          <p:cNvSpPr/>
          <p:nvPr/>
        </p:nvSpPr>
        <p:spPr>
          <a:xfrm>
            <a:off x="126708" y="647519"/>
            <a:ext cx="1796715" cy="1572126"/>
          </a:xfrm>
          <a:prstGeom prst="ellipse">
            <a:avLst/>
          </a:prstGeom>
          <a:pattFill prst="sphere">
            <a:fgClr>
              <a:schemeClr val="tx1">
                <a:lumMod val="85000"/>
                <a:lumOff val="1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B262416B-4D06-6154-664F-BCAE21813831}"/>
              </a:ext>
            </a:extLst>
          </p:cNvPr>
          <p:cNvSpPr/>
          <p:nvPr/>
        </p:nvSpPr>
        <p:spPr>
          <a:xfrm>
            <a:off x="2293387" y="1363319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EAD4C86-7FA8-5A72-CC64-C7F62E67DEC6}"/>
              </a:ext>
            </a:extLst>
          </p:cNvPr>
          <p:cNvSpPr txBox="1"/>
          <p:nvPr/>
        </p:nvSpPr>
        <p:spPr>
          <a:xfrm>
            <a:off x="195315" y="1210273"/>
            <a:ext cx="1580882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sz="1400" dirty="0"/>
              <a:t>Unsorted Haul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DFE773A-D5B3-CA59-F934-15AAC9A6E30C}"/>
              </a:ext>
            </a:extLst>
          </p:cNvPr>
          <p:cNvSpPr/>
          <p:nvPr/>
        </p:nvSpPr>
        <p:spPr>
          <a:xfrm>
            <a:off x="6509885" y="1112892"/>
            <a:ext cx="909263" cy="73866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E1E39B0-A6F1-39CE-BD2A-71E9B2FD96DD}"/>
              </a:ext>
            </a:extLst>
          </p:cNvPr>
          <p:cNvSpPr txBox="1"/>
          <p:nvPr/>
        </p:nvSpPr>
        <p:spPr>
          <a:xfrm>
            <a:off x="5139246" y="366562"/>
            <a:ext cx="341680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dirty="0"/>
              <a:t>Sorted Subsample </a:t>
            </a:r>
          </a:p>
          <a:p>
            <a:pPr algn="ctr"/>
            <a:r>
              <a:rPr lang="en-GB" sz="1100" dirty="0"/>
              <a:t>(all specimens of the species are separated from the benthos subsample)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BF0B01F-51EA-AFAC-B590-630F5223FD60}"/>
              </a:ext>
            </a:extLst>
          </p:cNvPr>
          <p:cNvSpPr txBox="1"/>
          <p:nvPr/>
        </p:nvSpPr>
        <p:spPr>
          <a:xfrm>
            <a:off x="0" y="-42373"/>
            <a:ext cx="6248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u="sng" dirty="0"/>
              <a:t>BENTHOS_1</a:t>
            </a:r>
          </a:p>
        </p:txBody>
      </p:sp>
      <p:sp>
        <p:nvSpPr>
          <p:cNvPr id="82" name="Right Brace 81">
            <a:extLst>
              <a:ext uri="{FF2B5EF4-FFF2-40B4-BE49-F238E27FC236}">
                <a16:creationId xmlns:a16="http://schemas.microsoft.com/office/drawing/2014/main" id="{C4F6FFC1-826C-5728-2AF0-5E2F15C44929}"/>
              </a:ext>
            </a:extLst>
          </p:cNvPr>
          <p:cNvSpPr/>
          <p:nvPr/>
        </p:nvSpPr>
        <p:spPr>
          <a:xfrm>
            <a:off x="1238750" y="4968552"/>
            <a:ext cx="478972" cy="112422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C76D97B-DDA5-53A9-3CD4-646AACEE4462}"/>
              </a:ext>
            </a:extLst>
          </p:cNvPr>
          <p:cNvSpPr txBox="1"/>
          <p:nvPr/>
        </p:nvSpPr>
        <p:spPr>
          <a:xfrm>
            <a:off x="73569" y="5269056"/>
            <a:ext cx="1165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Reporting in access</a:t>
            </a:r>
          </a:p>
        </p:txBody>
      </p:sp>
      <p:sp>
        <p:nvSpPr>
          <p:cNvPr id="3" name="Oval 25">
            <a:extLst>
              <a:ext uri="{FF2B5EF4-FFF2-40B4-BE49-F238E27FC236}">
                <a16:creationId xmlns:a16="http://schemas.microsoft.com/office/drawing/2014/main" id="{E45F7A4D-6104-9BF5-D4C3-F9F11910B8D3}"/>
              </a:ext>
            </a:extLst>
          </p:cNvPr>
          <p:cNvSpPr/>
          <p:nvPr/>
        </p:nvSpPr>
        <p:spPr>
          <a:xfrm>
            <a:off x="9387014" y="1210273"/>
            <a:ext cx="637343" cy="59186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Arrow: Right 11">
            <a:extLst>
              <a:ext uri="{FF2B5EF4-FFF2-40B4-BE49-F238E27FC236}">
                <a16:creationId xmlns:a16="http://schemas.microsoft.com/office/drawing/2014/main" id="{B61C6E46-1020-B10D-0CD0-BBFF8158A11C}"/>
              </a:ext>
            </a:extLst>
          </p:cNvPr>
          <p:cNvSpPr/>
          <p:nvPr/>
        </p:nvSpPr>
        <p:spPr>
          <a:xfrm>
            <a:off x="8122314" y="1386284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26">
            <a:extLst>
              <a:ext uri="{FF2B5EF4-FFF2-40B4-BE49-F238E27FC236}">
                <a16:creationId xmlns:a16="http://schemas.microsoft.com/office/drawing/2014/main" id="{9590A0E5-3ADA-C581-AE72-D4845D09AB1B}"/>
              </a:ext>
            </a:extLst>
          </p:cNvPr>
          <p:cNvSpPr txBox="1"/>
          <p:nvPr/>
        </p:nvSpPr>
        <p:spPr>
          <a:xfrm>
            <a:off x="8986609" y="532940"/>
            <a:ext cx="249078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dirty="0"/>
              <a:t>Unsorted species subsample</a:t>
            </a:r>
          </a:p>
          <a:p>
            <a:pPr algn="ctr"/>
            <a:r>
              <a:rPr lang="en-GB" sz="1100" dirty="0"/>
              <a:t>(We count 100/50 specimens and weigh them)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8E91721E-E896-9323-B0DE-C5D94C03AA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432" y="5269056"/>
            <a:ext cx="3029106" cy="349268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AD4DE7F5-6B3A-31ED-3866-D3E7DA84BE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432" y="5595491"/>
            <a:ext cx="3029106" cy="463574"/>
          </a:xfrm>
          <a:prstGeom prst="rect">
            <a:avLst/>
          </a:prstGeom>
        </p:spPr>
      </p:pic>
      <p:pic>
        <p:nvPicPr>
          <p:cNvPr id="41" name="Immagine 40">
            <a:extLst>
              <a:ext uri="{FF2B5EF4-FFF2-40B4-BE49-F238E27FC236}">
                <a16:creationId xmlns:a16="http://schemas.microsoft.com/office/drawing/2014/main" id="{4C2E1F13-2133-C42D-9BB2-0E781510C8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6858" y="5446183"/>
            <a:ext cx="6655142" cy="692186"/>
          </a:xfrm>
          <a:prstGeom prst="rect">
            <a:avLst/>
          </a:prstGeom>
        </p:spPr>
      </p:pic>
      <p:pic>
        <p:nvPicPr>
          <p:cNvPr id="39" name="Immagine 38">
            <a:extLst>
              <a:ext uri="{FF2B5EF4-FFF2-40B4-BE49-F238E27FC236}">
                <a16:creationId xmlns:a16="http://schemas.microsoft.com/office/drawing/2014/main" id="{544CA91E-1BB1-25E6-E13C-028F507333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6858" y="5027521"/>
            <a:ext cx="6655142" cy="717587"/>
          </a:xfrm>
          <a:prstGeom prst="rect">
            <a:avLst/>
          </a:prstGeom>
        </p:spPr>
      </p:pic>
      <p:cxnSp>
        <p:nvCxnSpPr>
          <p:cNvPr id="45" name="Connettore 2 44">
            <a:extLst>
              <a:ext uri="{FF2B5EF4-FFF2-40B4-BE49-F238E27FC236}">
                <a16:creationId xmlns:a16="http://schemas.microsoft.com/office/drawing/2014/main" id="{FC644CBA-56C9-972D-8081-1AD3FFE26866}"/>
              </a:ext>
            </a:extLst>
          </p:cNvPr>
          <p:cNvCxnSpPr/>
          <p:nvPr/>
        </p:nvCxnSpPr>
        <p:spPr>
          <a:xfrm flipH="1">
            <a:off x="4508923" y="1925472"/>
            <a:ext cx="2338726" cy="16386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BB6D81DD-BD86-ADC0-AEAF-6FC02D9ADC34}"/>
              </a:ext>
            </a:extLst>
          </p:cNvPr>
          <p:cNvCxnSpPr>
            <a:cxnSpLocks/>
          </p:cNvCxnSpPr>
          <p:nvPr/>
        </p:nvCxnSpPr>
        <p:spPr>
          <a:xfrm>
            <a:off x="9741656" y="1893497"/>
            <a:ext cx="183180" cy="16234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0">
            <a:extLst>
              <a:ext uri="{FF2B5EF4-FFF2-40B4-BE49-F238E27FC236}">
                <a16:creationId xmlns:a16="http://schemas.microsoft.com/office/drawing/2014/main" id="{79D38331-E96B-D1D6-1AE5-CA2271DDA05B}"/>
              </a:ext>
            </a:extLst>
          </p:cNvPr>
          <p:cNvCxnSpPr>
            <a:cxnSpLocks/>
          </p:cNvCxnSpPr>
          <p:nvPr/>
        </p:nvCxnSpPr>
        <p:spPr>
          <a:xfrm flipH="1">
            <a:off x="7227859" y="1751045"/>
            <a:ext cx="2097093" cy="17658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CasellaDiTesto 56">
            <a:extLst>
              <a:ext uri="{FF2B5EF4-FFF2-40B4-BE49-F238E27FC236}">
                <a16:creationId xmlns:a16="http://schemas.microsoft.com/office/drawing/2014/main" id="{382430BA-9725-7501-E6E5-99415143AEEC}"/>
              </a:ext>
            </a:extLst>
          </p:cNvPr>
          <p:cNvSpPr txBox="1"/>
          <p:nvPr/>
        </p:nvSpPr>
        <p:spPr>
          <a:xfrm>
            <a:off x="9705685" y="3590847"/>
            <a:ext cx="1439835" cy="2769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1200" dirty="0"/>
              <a:t>Weight-100/50 </a:t>
            </a:r>
          </a:p>
        </p:txBody>
      </p:sp>
      <p:sp>
        <p:nvSpPr>
          <p:cNvPr id="59" name="CasellaDiTesto 58">
            <a:extLst>
              <a:ext uri="{FF2B5EF4-FFF2-40B4-BE49-F238E27FC236}">
                <a16:creationId xmlns:a16="http://schemas.microsoft.com/office/drawing/2014/main" id="{0367C527-5C66-1649-71AB-E4F85B133A21}"/>
              </a:ext>
            </a:extLst>
          </p:cNvPr>
          <p:cNvSpPr txBox="1"/>
          <p:nvPr/>
        </p:nvSpPr>
        <p:spPr>
          <a:xfrm>
            <a:off x="6101391" y="3596640"/>
            <a:ext cx="2646369" cy="2769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1200" dirty="0"/>
              <a:t>Numbers= </a:t>
            </a:r>
            <a:r>
              <a:rPr lang="it-IT" sz="1200" dirty="0" err="1"/>
              <a:t>subsample</a:t>
            </a:r>
            <a:r>
              <a:rPr lang="it-IT" sz="1200" dirty="0"/>
              <a:t> </a:t>
            </a:r>
            <a:r>
              <a:rPr lang="it-IT" sz="1200" dirty="0" err="1"/>
              <a:t>number</a:t>
            </a:r>
            <a:endParaRPr lang="it-IT" sz="1200" dirty="0"/>
          </a:p>
        </p:txBody>
      </p:sp>
      <p:sp>
        <p:nvSpPr>
          <p:cNvPr id="60" name="CasellaDiTesto 59">
            <a:extLst>
              <a:ext uri="{FF2B5EF4-FFF2-40B4-BE49-F238E27FC236}">
                <a16:creationId xmlns:a16="http://schemas.microsoft.com/office/drawing/2014/main" id="{C4EB6F34-8089-6309-C77A-41EE0E57A841}"/>
              </a:ext>
            </a:extLst>
          </p:cNvPr>
          <p:cNvSpPr txBox="1"/>
          <p:nvPr/>
        </p:nvSpPr>
        <p:spPr>
          <a:xfrm>
            <a:off x="3553041" y="3610311"/>
            <a:ext cx="2336612" cy="2769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1200" dirty="0"/>
              <a:t>Weight= sample </a:t>
            </a:r>
            <a:r>
              <a:rPr lang="it-IT" sz="1200" dirty="0" err="1"/>
              <a:t>species</a:t>
            </a:r>
            <a:endParaRPr lang="it-IT" sz="1200" dirty="0"/>
          </a:p>
        </p:txBody>
      </p:sp>
      <p:sp>
        <p:nvSpPr>
          <p:cNvPr id="61" name="TextBox 32">
            <a:extLst>
              <a:ext uri="{FF2B5EF4-FFF2-40B4-BE49-F238E27FC236}">
                <a16:creationId xmlns:a16="http://schemas.microsoft.com/office/drawing/2014/main" id="{537AA27B-789D-BFB8-7625-63CD8D5D5478}"/>
              </a:ext>
            </a:extLst>
          </p:cNvPr>
          <p:cNvSpPr txBox="1"/>
          <p:nvPr/>
        </p:nvSpPr>
        <p:spPr>
          <a:xfrm>
            <a:off x="28493" y="3504250"/>
            <a:ext cx="1462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Information collected</a:t>
            </a:r>
          </a:p>
        </p:txBody>
      </p:sp>
      <p:sp>
        <p:nvSpPr>
          <p:cNvPr id="62" name="Right Brace 81">
            <a:extLst>
              <a:ext uri="{FF2B5EF4-FFF2-40B4-BE49-F238E27FC236}">
                <a16:creationId xmlns:a16="http://schemas.microsoft.com/office/drawing/2014/main" id="{F8B77DC4-ECC4-DB83-A7F9-13797E53F6D8}"/>
              </a:ext>
            </a:extLst>
          </p:cNvPr>
          <p:cNvSpPr/>
          <p:nvPr/>
        </p:nvSpPr>
        <p:spPr>
          <a:xfrm>
            <a:off x="1236473" y="3184033"/>
            <a:ext cx="478972" cy="112422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4" name="Connettore 2 63">
            <a:extLst>
              <a:ext uri="{FF2B5EF4-FFF2-40B4-BE49-F238E27FC236}">
                <a16:creationId xmlns:a16="http://schemas.microsoft.com/office/drawing/2014/main" id="{8EDBC935-A599-A383-AEEB-86B148A55E46}"/>
              </a:ext>
            </a:extLst>
          </p:cNvPr>
          <p:cNvCxnSpPr/>
          <p:nvPr/>
        </p:nvCxnSpPr>
        <p:spPr>
          <a:xfrm flipH="1">
            <a:off x="4243227" y="4006921"/>
            <a:ext cx="265696" cy="178535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Connettore 2 65">
            <a:extLst>
              <a:ext uri="{FF2B5EF4-FFF2-40B4-BE49-F238E27FC236}">
                <a16:creationId xmlns:a16="http://schemas.microsoft.com/office/drawing/2014/main" id="{0E631F0E-7940-E469-5139-6523E981450D}"/>
              </a:ext>
            </a:extLst>
          </p:cNvPr>
          <p:cNvCxnSpPr/>
          <p:nvPr/>
        </p:nvCxnSpPr>
        <p:spPr>
          <a:xfrm flipH="1">
            <a:off x="7227859" y="4027470"/>
            <a:ext cx="191289" cy="15908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Connettore 2 67">
            <a:extLst>
              <a:ext uri="{FF2B5EF4-FFF2-40B4-BE49-F238E27FC236}">
                <a16:creationId xmlns:a16="http://schemas.microsoft.com/office/drawing/2014/main" id="{0CB60A6E-DA24-1E06-4FEE-C73B350EACB0}"/>
              </a:ext>
            </a:extLst>
          </p:cNvPr>
          <p:cNvCxnSpPr/>
          <p:nvPr/>
        </p:nvCxnSpPr>
        <p:spPr>
          <a:xfrm flipH="1">
            <a:off x="9924836" y="3913109"/>
            <a:ext cx="421240" cy="17052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Ovale 68">
            <a:extLst>
              <a:ext uri="{FF2B5EF4-FFF2-40B4-BE49-F238E27FC236}">
                <a16:creationId xmlns:a16="http://schemas.microsoft.com/office/drawing/2014/main" id="{49EE5EB7-CC53-D9AE-7E3F-331E30329416}"/>
              </a:ext>
            </a:extLst>
          </p:cNvPr>
          <p:cNvSpPr/>
          <p:nvPr/>
        </p:nvSpPr>
        <p:spPr>
          <a:xfrm>
            <a:off x="4161034" y="5792276"/>
            <a:ext cx="585794" cy="266789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0" name="Ovale 69">
            <a:extLst>
              <a:ext uri="{FF2B5EF4-FFF2-40B4-BE49-F238E27FC236}">
                <a16:creationId xmlns:a16="http://schemas.microsoft.com/office/drawing/2014/main" id="{E7C6412A-E51E-368C-2494-28D5F3918B5D}"/>
              </a:ext>
            </a:extLst>
          </p:cNvPr>
          <p:cNvSpPr/>
          <p:nvPr/>
        </p:nvSpPr>
        <p:spPr>
          <a:xfrm>
            <a:off x="7037798" y="5745108"/>
            <a:ext cx="585627" cy="204963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1" name="Ovale 70">
            <a:extLst>
              <a:ext uri="{FF2B5EF4-FFF2-40B4-BE49-F238E27FC236}">
                <a16:creationId xmlns:a16="http://schemas.microsoft.com/office/drawing/2014/main" id="{123B319E-C226-DFDD-6F53-499D49BCBF97}"/>
              </a:ext>
            </a:extLst>
          </p:cNvPr>
          <p:cNvSpPr/>
          <p:nvPr/>
        </p:nvSpPr>
        <p:spPr>
          <a:xfrm>
            <a:off x="9741656" y="5745108"/>
            <a:ext cx="604420" cy="204963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73105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99E77-FFF4-0B8C-666D-51DE060E96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17EFECC-CD73-83C0-C3C8-52CA6B6EAF4A}"/>
              </a:ext>
            </a:extLst>
          </p:cNvPr>
          <p:cNvSpPr/>
          <p:nvPr/>
        </p:nvSpPr>
        <p:spPr>
          <a:xfrm>
            <a:off x="63437" y="311174"/>
            <a:ext cx="12044861" cy="227369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56A3B2-7476-3B56-F348-D616B9FC9B43}"/>
              </a:ext>
            </a:extLst>
          </p:cNvPr>
          <p:cNvSpPr txBox="1"/>
          <p:nvPr/>
        </p:nvSpPr>
        <p:spPr>
          <a:xfrm>
            <a:off x="2519427" y="1909296"/>
            <a:ext cx="20672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400" dirty="0"/>
              <a:t>Benthos Subsample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C8CC311-972F-2505-4A9B-A30D5E9E11DE}"/>
              </a:ext>
            </a:extLst>
          </p:cNvPr>
          <p:cNvSpPr/>
          <p:nvPr/>
        </p:nvSpPr>
        <p:spPr>
          <a:xfrm>
            <a:off x="2980127" y="986357"/>
            <a:ext cx="937781" cy="923330"/>
          </a:xfrm>
          <a:prstGeom prst="ellipse">
            <a:avLst/>
          </a:prstGeom>
          <a:pattFill prst="sphere">
            <a:fgClr>
              <a:schemeClr val="tx1"/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E53F838C-658D-9427-039E-38DAA26A1DD4}"/>
              </a:ext>
            </a:extLst>
          </p:cNvPr>
          <p:cNvSpPr/>
          <p:nvPr/>
        </p:nvSpPr>
        <p:spPr>
          <a:xfrm>
            <a:off x="4161034" y="1359690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9287561-F30E-FB99-24EE-92A6B9B30031}"/>
              </a:ext>
            </a:extLst>
          </p:cNvPr>
          <p:cNvSpPr/>
          <p:nvPr/>
        </p:nvSpPr>
        <p:spPr>
          <a:xfrm>
            <a:off x="126708" y="647519"/>
            <a:ext cx="1796715" cy="1572126"/>
          </a:xfrm>
          <a:prstGeom prst="ellipse">
            <a:avLst/>
          </a:prstGeom>
          <a:pattFill prst="sphere">
            <a:fgClr>
              <a:schemeClr val="tx1">
                <a:lumMod val="85000"/>
                <a:lumOff val="1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75543119-E2B2-92F0-1AB5-57AB96F843F0}"/>
              </a:ext>
            </a:extLst>
          </p:cNvPr>
          <p:cNvSpPr/>
          <p:nvPr/>
        </p:nvSpPr>
        <p:spPr>
          <a:xfrm>
            <a:off x="2030486" y="1320025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18A6443-B558-C731-98C2-8268F233FF45}"/>
              </a:ext>
            </a:extLst>
          </p:cNvPr>
          <p:cNvSpPr txBox="1"/>
          <p:nvPr/>
        </p:nvSpPr>
        <p:spPr>
          <a:xfrm>
            <a:off x="195315" y="1210273"/>
            <a:ext cx="1580882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sz="1400" dirty="0"/>
              <a:t>Unsorted Haul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795D8B6-D2D9-F76E-A9B2-8A6B80A183D8}"/>
              </a:ext>
            </a:extLst>
          </p:cNvPr>
          <p:cNvSpPr/>
          <p:nvPr/>
        </p:nvSpPr>
        <p:spPr>
          <a:xfrm>
            <a:off x="5330661" y="1134630"/>
            <a:ext cx="909263" cy="73866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EC2519F-56EE-4488-BA57-4680E09A292E}"/>
              </a:ext>
            </a:extLst>
          </p:cNvPr>
          <p:cNvSpPr txBox="1"/>
          <p:nvPr/>
        </p:nvSpPr>
        <p:spPr>
          <a:xfrm>
            <a:off x="3508787" y="355859"/>
            <a:ext cx="35275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Sorted Subsample </a:t>
            </a:r>
          </a:p>
          <a:p>
            <a:pPr algn="ctr"/>
            <a:r>
              <a:rPr lang="en-GB" sz="1200" dirty="0"/>
              <a:t>(all specimens of the species are separated from the benthos subsample)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EEC3FED-E4FA-9ED6-526F-11873A12E2EB}"/>
              </a:ext>
            </a:extLst>
          </p:cNvPr>
          <p:cNvSpPr txBox="1"/>
          <p:nvPr/>
        </p:nvSpPr>
        <p:spPr>
          <a:xfrm>
            <a:off x="-1" y="-42373"/>
            <a:ext cx="8681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u="sng" dirty="0"/>
              <a:t>BENTHOS_2 (</a:t>
            </a:r>
            <a:r>
              <a:rPr lang="en-GB" b="1" i="1" u="sng" dirty="0"/>
              <a:t>Turritella communis </a:t>
            </a:r>
            <a:r>
              <a:rPr lang="en-GB" b="1" u="sng" dirty="0"/>
              <a:t>and </a:t>
            </a:r>
            <a:r>
              <a:rPr lang="en-GB" b="1" i="1" u="sng" dirty="0" err="1"/>
              <a:t>Aporrhais</a:t>
            </a:r>
            <a:r>
              <a:rPr lang="en-GB" b="1" i="1" u="sng" dirty="0"/>
              <a:t> </a:t>
            </a:r>
            <a:r>
              <a:rPr lang="en-GB" b="1" i="1" u="sng" dirty="0" err="1"/>
              <a:t>pespelecani</a:t>
            </a:r>
            <a:r>
              <a:rPr lang="en-GB" b="1" u="sng" dirty="0"/>
              <a:t>)</a:t>
            </a:r>
          </a:p>
        </p:txBody>
      </p:sp>
      <p:sp>
        <p:nvSpPr>
          <p:cNvPr id="82" name="Right Brace 81">
            <a:extLst>
              <a:ext uri="{FF2B5EF4-FFF2-40B4-BE49-F238E27FC236}">
                <a16:creationId xmlns:a16="http://schemas.microsoft.com/office/drawing/2014/main" id="{38EA7A20-9935-93B7-43A9-9337845855E4}"/>
              </a:ext>
            </a:extLst>
          </p:cNvPr>
          <p:cNvSpPr/>
          <p:nvPr/>
        </p:nvSpPr>
        <p:spPr>
          <a:xfrm>
            <a:off x="1238750" y="4968552"/>
            <a:ext cx="478972" cy="112422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4F827F89-1E30-27EA-B1C5-293495F6E226}"/>
              </a:ext>
            </a:extLst>
          </p:cNvPr>
          <p:cNvSpPr txBox="1"/>
          <p:nvPr/>
        </p:nvSpPr>
        <p:spPr>
          <a:xfrm>
            <a:off x="73569" y="5269056"/>
            <a:ext cx="1165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Reporting in access</a:t>
            </a:r>
          </a:p>
        </p:txBody>
      </p:sp>
      <p:sp>
        <p:nvSpPr>
          <p:cNvPr id="3" name="Oval 25">
            <a:extLst>
              <a:ext uri="{FF2B5EF4-FFF2-40B4-BE49-F238E27FC236}">
                <a16:creationId xmlns:a16="http://schemas.microsoft.com/office/drawing/2014/main" id="{0C067674-C494-396F-B71E-097B5699441C}"/>
              </a:ext>
            </a:extLst>
          </p:cNvPr>
          <p:cNvSpPr/>
          <p:nvPr/>
        </p:nvSpPr>
        <p:spPr>
          <a:xfrm>
            <a:off x="8144887" y="1214334"/>
            <a:ext cx="637343" cy="48375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Arrow: Right 11">
            <a:extLst>
              <a:ext uri="{FF2B5EF4-FFF2-40B4-BE49-F238E27FC236}">
                <a16:creationId xmlns:a16="http://schemas.microsoft.com/office/drawing/2014/main" id="{19F3FC2A-2EA9-4596-406B-699A86D43888}"/>
              </a:ext>
            </a:extLst>
          </p:cNvPr>
          <p:cNvSpPr/>
          <p:nvPr/>
        </p:nvSpPr>
        <p:spPr>
          <a:xfrm>
            <a:off x="6725294" y="1315681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26">
            <a:extLst>
              <a:ext uri="{FF2B5EF4-FFF2-40B4-BE49-F238E27FC236}">
                <a16:creationId xmlns:a16="http://schemas.microsoft.com/office/drawing/2014/main" id="{F4C44F08-B0E1-882C-B90D-39062DA9BBE7}"/>
              </a:ext>
            </a:extLst>
          </p:cNvPr>
          <p:cNvSpPr txBox="1"/>
          <p:nvPr/>
        </p:nvSpPr>
        <p:spPr>
          <a:xfrm>
            <a:off x="6953332" y="600078"/>
            <a:ext cx="29627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/>
              <a:t> </a:t>
            </a:r>
            <a:r>
              <a:rPr lang="en-GB" sz="1200" dirty="0"/>
              <a:t>species subsample</a:t>
            </a:r>
          </a:p>
          <a:p>
            <a:pPr algn="ctr"/>
            <a:r>
              <a:rPr lang="en-GB" sz="1200" dirty="0"/>
              <a:t>(We count 100/50 specimens and I break the shell)</a:t>
            </a:r>
          </a:p>
        </p:txBody>
      </p:sp>
      <p:cxnSp>
        <p:nvCxnSpPr>
          <p:cNvPr id="45" name="Connettore 2 44">
            <a:extLst>
              <a:ext uri="{FF2B5EF4-FFF2-40B4-BE49-F238E27FC236}">
                <a16:creationId xmlns:a16="http://schemas.microsoft.com/office/drawing/2014/main" id="{D88A7E60-66A1-85E0-A86A-63E24882B259}"/>
              </a:ext>
            </a:extLst>
          </p:cNvPr>
          <p:cNvCxnSpPr>
            <a:cxnSpLocks/>
          </p:cNvCxnSpPr>
          <p:nvPr/>
        </p:nvCxnSpPr>
        <p:spPr>
          <a:xfrm flipH="1">
            <a:off x="4775836" y="2006075"/>
            <a:ext cx="1009456" cy="13173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9330E21B-A607-BFE7-8028-52B2871B4171}"/>
              </a:ext>
            </a:extLst>
          </p:cNvPr>
          <p:cNvCxnSpPr>
            <a:cxnSpLocks/>
          </p:cNvCxnSpPr>
          <p:nvPr/>
        </p:nvCxnSpPr>
        <p:spPr>
          <a:xfrm flipH="1">
            <a:off x="7409686" y="1863288"/>
            <a:ext cx="1004849" cy="12871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TextBox 32">
            <a:extLst>
              <a:ext uri="{FF2B5EF4-FFF2-40B4-BE49-F238E27FC236}">
                <a16:creationId xmlns:a16="http://schemas.microsoft.com/office/drawing/2014/main" id="{FB999757-8DF6-A140-7CE0-A491E678E738}"/>
              </a:ext>
            </a:extLst>
          </p:cNvPr>
          <p:cNvSpPr txBox="1"/>
          <p:nvPr/>
        </p:nvSpPr>
        <p:spPr>
          <a:xfrm>
            <a:off x="24435" y="3449340"/>
            <a:ext cx="14316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Information collected</a:t>
            </a:r>
          </a:p>
        </p:txBody>
      </p:sp>
      <p:sp>
        <p:nvSpPr>
          <p:cNvPr id="62" name="Right Brace 81">
            <a:extLst>
              <a:ext uri="{FF2B5EF4-FFF2-40B4-BE49-F238E27FC236}">
                <a16:creationId xmlns:a16="http://schemas.microsoft.com/office/drawing/2014/main" id="{75120F53-8AD3-D3D9-149C-BF0989DFD1AB}"/>
              </a:ext>
            </a:extLst>
          </p:cNvPr>
          <p:cNvSpPr/>
          <p:nvPr/>
        </p:nvSpPr>
        <p:spPr>
          <a:xfrm>
            <a:off x="1236473" y="3184033"/>
            <a:ext cx="478972" cy="112422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Arrow: Right 11">
            <a:extLst>
              <a:ext uri="{FF2B5EF4-FFF2-40B4-BE49-F238E27FC236}">
                <a16:creationId xmlns:a16="http://schemas.microsoft.com/office/drawing/2014/main" id="{5F3B463B-851F-25D7-C46E-867C213E0F10}"/>
              </a:ext>
            </a:extLst>
          </p:cNvPr>
          <p:cNvSpPr/>
          <p:nvPr/>
        </p:nvSpPr>
        <p:spPr>
          <a:xfrm rot="19791423">
            <a:off x="9502454" y="940171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Arrow: Right 11">
            <a:extLst>
              <a:ext uri="{FF2B5EF4-FFF2-40B4-BE49-F238E27FC236}">
                <a16:creationId xmlns:a16="http://schemas.microsoft.com/office/drawing/2014/main" id="{FD430396-16EF-36FD-CBA0-28A390DC2C11}"/>
              </a:ext>
            </a:extLst>
          </p:cNvPr>
          <p:cNvSpPr/>
          <p:nvPr/>
        </p:nvSpPr>
        <p:spPr>
          <a:xfrm>
            <a:off x="9502454" y="1320025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Right 11">
            <a:extLst>
              <a:ext uri="{FF2B5EF4-FFF2-40B4-BE49-F238E27FC236}">
                <a16:creationId xmlns:a16="http://schemas.microsoft.com/office/drawing/2014/main" id="{5E7166E9-B43B-01D3-997F-DCA191ECA551}"/>
              </a:ext>
            </a:extLst>
          </p:cNvPr>
          <p:cNvSpPr/>
          <p:nvPr/>
        </p:nvSpPr>
        <p:spPr>
          <a:xfrm rot="1810385">
            <a:off x="9418585" y="1685966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25">
            <a:extLst>
              <a:ext uri="{FF2B5EF4-FFF2-40B4-BE49-F238E27FC236}">
                <a16:creationId xmlns:a16="http://schemas.microsoft.com/office/drawing/2014/main" id="{BFBBA6DC-7DDE-9C3D-5862-9B2BF7A205FE}"/>
              </a:ext>
            </a:extLst>
          </p:cNvPr>
          <p:cNvSpPr/>
          <p:nvPr/>
        </p:nvSpPr>
        <p:spPr>
          <a:xfrm>
            <a:off x="10495088" y="647519"/>
            <a:ext cx="457582" cy="364093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Oval 25">
            <a:extLst>
              <a:ext uri="{FF2B5EF4-FFF2-40B4-BE49-F238E27FC236}">
                <a16:creationId xmlns:a16="http://schemas.microsoft.com/office/drawing/2014/main" id="{A95560DA-07D4-CB86-A10B-1221E1DB0042}"/>
              </a:ext>
            </a:extLst>
          </p:cNvPr>
          <p:cNvSpPr/>
          <p:nvPr/>
        </p:nvSpPr>
        <p:spPr>
          <a:xfrm>
            <a:off x="10555729" y="1220585"/>
            <a:ext cx="457582" cy="36409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25">
            <a:extLst>
              <a:ext uri="{FF2B5EF4-FFF2-40B4-BE49-F238E27FC236}">
                <a16:creationId xmlns:a16="http://schemas.microsoft.com/office/drawing/2014/main" id="{1797139D-4AAD-5A46-AF2A-3075203A5D93}"/>
              </a:ext>
            </a:extLst>
          </p:cNvPr>
          <p:cNvSpPr/>
          <p:nvPr/>
        </p:nvSpPr>
        <p:spPr>
          <a:xfrm>
            <a:off x="10341958" y="1863288"/>
            <a:ext cx="457582" cy="364093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26">
            <a:extLst>
              <a:ext uri="{FF2B5EF4-FFF2-40B4-BE49-F238E27FC236}">
                <a16:creationId xmlns:a16="http://schemas.microsoft.com/office/drawing/2014/main" id="{E5D32851-487C-FCEB-DECA-74C70AE34FBF}"/>
              </a:ext>
            </a:extLst>
          </p:cNvPr>
          <p:cNvSpPr txBox="1"/>
          <p:nvPr/>
        </p:nvSpPr>
        <p:spPr>
          <a:xfrm>
            <a:off x="9996669" y="597409"/>
            <a:ext cx="24907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A</a:t>
            </a:r>
          </a:p>
        </p:txBody>
      </p:sp>
      <p:sp>
        <p:nvSpPr>
          <p:cNvPr id="16" name="TextBox 26">
            <a:extLst>
              <a:ext uri="{FF2B5EF4-FFF2-40B4-BE49-F238E27FC236}">
                <a16:creationId xmlns:a16="http://schemas.microsoft.com/office/drawing/2014/main" id="{ED25DF52-2333-81B0-64E9-2A7D67406475}"/>
              </a:ext>
            </a:extLst>
          </p:cNvPr>
          <p:cNvSpPr txBox="1"/>
          <p:nvPr/>
        </p:nvSpPr>
        <p:spPr>
          <a:xfrm>
            <a:off x="10102879" y="1247532"/>
            <a:ext cx="24907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B</a:t>
            </a:r>
          </a:p>
        </p:txBody>
      </p:sp>
      <p:sp>
        <p:nvSpPr>
          <p:cNvPr id="18" name="TextBox 26">
            <a:extLst>
              <a:ext uri="{FF2B5EF4-FFF2-40B4-BE49-F238E27FC236}">
                <a16:creationId xmlns:a16="http://schemas.microsoft.com/office/drawing/2014/main" id="{FF87BEA6-D251-81C2-11EC-C695A299BB11}"/>
              </a:ext>
            </a:extLst>
          </p:cNvPr>
          <p:cNvSpPr txBox="1"/>
          <p:nvPr/>
        </p:nvSpPr>
        <p:spPr>
          <a:xfrm>
            <a:off x="9893141" y="1964730"/>
            <a:ext cx="24907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shells</a:t>
            </a:r>
          </a:p>
        </p:txBody>
      </p:sp>
      <p:pic>
        <p:nvPicPr>
          <p:cNvPr id="24" name="Immagine 23">
            <a:extLst>
              <a:ext uri="{FF2B5EF4-FFF2-40B4-BE49-F238E27FC236}">
                <a16:creationId xmlns:a16="http://schemas.microsoft.com/office/drawing/2014/main" id="{EC4295F8-B762-A1B0-D76C-4C24F8D79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339" y="5210999"/>
            <a:ext cx="2695722" cy="873455"/>
          </a:xfrm>
          <a:prstGeom prst="rect">
            <a:avLst/>
          </a:prstGeom>
        </p:spPr>
      </p:pic>
      <p:pic>
        <p:nvPicPr>
          <p:cNvPr id="28" name="Immagine 27">
            <a:extLst>
              <a:ext uri="{FF2B5EF4-FFF2-40B4-BE49-F238E27FC236}">
                <a16:creationId xmlns:a16="http://schemas.microsoft.com/office/drawing/2014/main" id="{015DB719-C440-BD1B-03D0-4F6C71372A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043" y="4727525"/>
            <a:ext cx="7377942" cy="1765885"/>
          </a:xfrm>
          <a:prstGeom prst="rect">
            <a:avLst/>
          </a:prstGeom>
        </p:spPr>
      </p:pic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FB20124B-95AA-A100-A205-6345CE5487BC}"/>
              </a:ext>
            </a:extLst>
          </p:cNvPr>
          <p:cNvSpPr txBox="1"/>
          <p:nvPr/>
        </p:nvSpPr>
        <p:spPr>
          <a:xfrm>
            <a:off x="3508787" y="3492024"/>
            <a:ext cx="2281047" cy="2769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1200" dirty="0"/>
              <a:t>Weight= sample </a:t>
            </a:r>
            <a:r>
              <a:rPr lang="it-IT" sz="1200" dirty="0" err="1"/>
              <a:t>species</a:t>
            </a:r>
            <a:endParaRPr lang="it-IT" sz="1200" dirty="0"/>
          </a:p>
        </p:txBody>
      </p:sp>
      <p:cxnSp>
        <p:nvCxnSpPr>
          <p:cNvPr id="53" name="Straight Arrow Connector 50">
            <a:extLst>
              <a:ext uri="{FF2B5EF4-FFF2-40B4-BE49-F238E27FC236}">
                <a16:creationId xmlns:a16="http://schemas.microsoft.com/office/drawing/2014/main" id="{D94B04F8-9654-3577-E6FC-74452EF0FB30}"/>
              </a:ext>
            </a:extLst>
          </p:cNvPr>
          <p:cNvCxnSpPr>
            <a:cxnSpLocks/>
          </p:cNvCxnSpPr>
          <p:nvPr/>
        </p:nvCxnSpPr>
        <p:spPr>
          <a:xfrm>
            <a:off x="4805680" y="3891280"/>
            <a:ext cx="1790329" cy="107727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3602A11F-E6E7-3AEB-E07B-C1C0C115ACDA}"/>
              </a:ext>
            </a:extLst>
          </p:cNvPr>
          <p:cNvSpPr txBox="1"/>
          <p:nvPr/>
        </p:nvSpPr>
        <p:spPr>
          <a:xfrm>
            <a:off x="5984752" y="3225141"/>
            <a:ext cx="2580937" cy="2769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1200" dirty="0"/>
              <a:t>Weight= </a:t>
            </a:r>
            <a:r>
              <a:rPr lang="it-IT" sz="1200" dirty="0" err="1"/>
              <a:t>subsample</a:t>
            </a:r>
            <a:r>
              <a:rPr lang="it-IT" sz="1200" dirty="0"/>
              <a:t> </a:t>
            </a:r>
            <a:r>
              <a:rPr lang="it-IT" sz="1200" dirty="0" err="1"/>
              <a:t>species</a:t>
            </a:r>
            <a:endParaRPr lang="it-IT" sz="1200" dirty="0"/>
          </a:p>
        </p:txBody>
      </p:sp>
      <p:cxnSp>
        <p:nvCxnSpPr>
          <p:cNvPr id="40" name="Straight Arrow Connector 50">
            <a:extLst>
              <a:ext uri="{FF2B5EF4-FFF2-40B4-BE49-F238E27FC236}">
                <a16:creationId xmlns:a16="http://schemas.microsoft.com/office/drawing/2014/main" id="{B73BB3EE-6E34-A4F6-B6EF-62BA7C003403}"/>
              </a:ext>
            </a:extLst>
          </p:cNvPr>
          <p:cNvCxnSpPr>
            <a:cxnSpLocks/>
          </p:cNvCxnSpPr>
          <p:nvPr/>
        </p:nvCxnSpPr>
        <p:spPr>
          <a:xfrm>
            <a:off x="6888480" y="3627120"/>
            <a:ext cx="975302" cy="1638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50">
            <a:extLst>
              <a:ext uri="{FF2B5EF4-FFF2-40B4-BE49-F238E27FC236}">
                <a16:creationId xmlns:a16="http://schemas.microsoft.com/office/drawing/2014/main" id="{062F050B-74F0-8048-66CC-A928DCFCF1C1}"/>
              </a:ext>
            </a:extLst>
          </p:cNvPr>
          <p:cNvCxnSpPr>
            <a:cxnSpLocks/>
          </p:cNvCxnSpPr>
          <p:nvPr/>
        </p:nvCxnSpPr>
        <p:spPr>
          <a:xfrm>
            <a:off x="10719621" y="2377079"/>
            <a:ext cx="903419" cy="15954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50">
            <a:extLst>
              <a:ext uri="{FF2B5EF4-FFF2-40B4-BE49-F238E27FC236}">
                <a16:creationId xmlns:a16="http://schemas.microsoft.com/office/drawing/2014/main" id="{35B2F773-AC5A-B3EF-3A60-9B3E024EEA28}"/>
              </a:ext>
            </a:extLst>
          </p:cNvPr>
          <p:cNvCxnSpPr>
            <a:cxnSpLocks/>
          </p:cNvCxnSpPr>
          <p:nvPr/>
        </p:nvCxnSpPr>
        <p:spPr>
          <a:xfrm flipH="1">
            <a:off x="8959065" y="4469876"/>
            <a:ext cx="1760556" cy="7991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CasellaDiTesto 54">
            <a:extLst>
              <a:ext uri="{FF2B5EF4-FFF2-40B4-BE49-F238E27FC236}">
                <a16:creationId xmlns:a16="http://schemas.microsoft.com/office/drawing/2014/main" id="{8076F98B-E590-EF7E-C2A1-43747B380187}"/>
              </a:ext>
            </a:extLst>
          </p:cNvPr>
          <p:cNvSpPr txBox="1"/>
          <p:nvPr/>
        </p:nvSpPr>
        <p:spPr>
          <a:xfrm>
            <a:off x="9628683" y="4089910"/>
            <a:ext cx="2672764" cy="2769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1200" dirty="0"/>
              <a:t>Weight= </a:t>
            </a:r>
            <a:r>
              <a:rPr lang="it-IT" sz="1200" dirty="0" err="1"/>
              <a:t>subsample</a:t>
            </a:r>
            <a:r>
              <a:rPr lang="it-IT" sz="1200" dirty="0"/>
              <a:t> </a:t>
            </a:r>
            <a:r>
              <a:rPr lang="it-IT" sz="1200" dirty="0" err="1"/>
              <a:t>species</a:t>
            </a:r>
            <a:endParaRPr lang="it-IT" sz="1200" dirty="0"/>
          </a:p>
        </p:txBody>
      </p:sp>
      <p:cxnSp>
        <p:nvCxnSpPr>
          <p:cNvPr id="72" name="Straight Arrow Connector 50">
            <a:extLst>
              <a:ext uri="{FF2B5EF4-FFF2-40B4-BE49-F238E27FC236}">
                <a16:creationId xmlns:a16="http://schemas.microsoft.com/office/drawing/2014/main" id="{A54C4A09-9BB8-353E-9361-DACCD12A62D5}"/>
              </a:ext>
            </a:extLst>
          </p:cNvPr>
          <p:cNvCxnSpPr>
            <a:cxnSpLocks/>
          </p:cNvCxnSpPr>
          <p:nvPr/>
        </p:nvCxnSpPr>
        <p:spPr>
          <a:xfrm flipH="1">
            <a:off x="9970633" y="2328823"/>
            <a:ext cx="520036" cy="12021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CasellaDiTesto 75">
            <a:extLst>
              <a:ext uri="{FF2B5EF4-FFF2-40B4-BE49-F238E27FC236}">
                <a16:creationId xmlns:a16="http://schemas.microsoft.com/office/drawing/2014/main" id="{824048A4-FF5B-815E-652E-7F585BA8819D}"/>
              </a:ext>
            </a:extLst>
          </p:cNvPr>
          <p:cNvSpPr txBox="1"/>
          <p:nvPr/>
        </p:nvSpPr>
        <p:spPr>
          <a:xfrm>
            <a:off x="8463558" y="3600746"/>
            <a:ext cx="2803882" cy="2769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1200" dirty="0"/>
              <a:t>Numbers = </a:t>
            </a:r>
            <a:r>
              <a:rPr lang="it-IT" sz="1200" dirty="0" err="1"/>
              <a:t>subsample</a:t>
            </a:r>
            <a:r>
              <a:rPr lang="it-IT" sz="1200" dirty="0"/>
              <a:t> </a:t>
            </a:r>
            <a:r>
              <a:rPr lang="it-IT" sz="1200" dirty="0" err="1"/>
              <a:t>numbers</a:t>
            </a:r>
            <a:endParaRPr lang="it-IT" sz="1200" dirty="0"/>
          </a:p>
        </p:txBody>
      </p:sp>
      <p:cxnSp>
        <p:nvCxnSpPr>
          <p:cNvPr id="81" name="Straight Arrow Connector 50">
            <a:extLst>
              <a:ext uri="{FF2B5EF4-FFF2-40B4-BE49-F238E27FC236}">
                <a16:creationId xmlns:a16="http://schemas.microsoft.com/office/drawing/2014/main" id="{CFED4FFF-0A19-D955-603C-38AA292E4326}"/>
              </a:ext>
            </a:extLst>
          </p:cNvPr>
          <p:cNvCxnSpPr>
            <a:cxnSpLocks/>
          </p:cNvCxnSpPr>
          <p:nvPr/>
        </p:nvCxnSpPr>
        <p:spPr>
          <a:xfrm flipH="1">
            <a:off x="6174315" y="3913109"/>
            <a:ext cx="3277533" cy="13967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CasellaDiTesto 85">
            <a:extLst>
              <a:ext uri="{FF2B5EF4-FFF2-40B4-BE49-F238E27FC236}">
                <a16:creationId xmlns:a16="http://schemas.microsoft.com/office/drawing/2014/main" id="{EE598F2A-DD52-2828-4AA7-EB7F20DDE6BC}"/>
              </a:ext>
            </a:extLst>
          </p:cNvPr>
          <p:cNvSpPr txBox="1"/>
          <p:nvPr/>
        </p:nvSpPr>
        <p:spPr>
          <a:xfrm>
            <a:off x="6193951" y="5302883"/>
            <a:ext cx="645107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200" dirty="0"/>
              <a:t>30</a:t>
            </a:r>
          </a:p>
        </p:txBody>
      </p:sp>
      <p:sp>
        <p:nvSpPr>
          <p:cNvPr id="87" name="Ovale 86">
            <a:extLst>
              <a:ext uri="{FF2B5EF4-FFF2-40B4-BE49-F238E27FC236}">
                <a16:creationId xmlns:a16="http://schemas.microsoft.com/office/drawing/2014/main" id="{C0323FAB-1089-FEE3-F0A9-7EB21166F752}"/>
              </a:ext>
            </a:extLst>
          </p:cNvPr>
          <p:cNvSpPr/>
          <p:nvPr/>
        </p:nvSpPr>
        <p:spPr>
          <a:xfrm>
            <a:off x="6064736" y="5356115"/>
            <a:ext cx="531273" cy="22889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8" name="Ovale 87">
            <a:extLst>
              <a:ext uri="{FF2B5EF4-FFF2-40B4-BE49-F238E27FC236}">
                <a16:creationId xmlns:a16="http://schemas.microsoft.com/office/drawing/2014/main" id="{0D7EFC5E-A697-B6CF-3939-1824B14ACA2B}"/>
              </a:ext>
            </a:extLst>
          </p:cNvPr>
          <p:cNvSpPr/>
          <p:nvPr/>
        </p:nvSpPr>
        <p:spPr>
          <a:xfrm>
            <a:off x="6924782" y="5265320"/>
            <a:ext cx="517105" cy="276999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9" name="Ovale 88">
            <a:extLst>
              <a:ext uri="{FF2B5EF4-FFF2-40B4-BE49-F238E27FC236}">
                <a16:creationId xmlns:a16="http://schemas.microsoft.com/office/drawing/2014/main" id="{FA9CA957-73D9-F6B2-1869-126FD7969DA3}"/>
              </a:ext>
            </a:extLst>
          </p:cNvPr>
          <p:cNvSpPr/>
          <p:nvPr/>
        </p:nvSpPr>
        <p:spPr>
          <a:xfrm>
            <a:off x="7813081" y="5309824"/>
            <a:ext cx="594123" cy="232495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Ovale 90">
            <a:extLst>
              <a:ext uri="{FF2B5EF4-FFF2-40B4-BE49-F238E27FC236}">
                <a16:creationId xmlns:a16="http://schemas.microsoft.com/office/drawing/2014/main" id="{DBB124E5-531D-CFC5-A579-765BA7B5C97B}"/>
              </a:ext>
            </a:extLst>
          </p:cNvPr>
          <p:cNvSpPr/>
          <p:nvPr/>
        </p:nvSpPr>
        <p:spPr>
          <a:xfrm>
            <a:off x="8782230" y="5265320"/>
            <a:ext cx="531273" cy="276999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04364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6740BEE-4332-17A5-7EBD-9B6024F281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336" y="2160494"/>
            <a:ext cx="9570055" cy="2035375"/>
          </a:xfrm>
          <a:prstGeom prst="rect">
            <a:avLst/>
          </a:prstGeom>
        </p:spPr>
      </p:pic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A0B8F641-6926-91CD-AEA3-A6E729B98310}"/>
              </a:ext>
            </a:extLst>
          </p:cNvPr>
          <p:cNvCxnSpPr/>
          <p:nvPr/>
        </p:nvCxnSpPr>
        <p:spPr>
          <a:xfrm>
            <a:off x="3173506" y="1228165"/>
            <a:ext cx="215153" cy="177501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95273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ED730C8-E3E5-83BD-607D-ADA8C6491B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753" y="2496477"/>
            <a:ext cx="8769186" cy="1865045"/>
          </a:xfrm>
          <a:prstGeom prst="rect">
            <a:avLst/>
          </a:prstGeom>
        </p:spPr>
      </p:pic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E4E73F93-9D9B-72DC-5219-B50F5B11361B}"/>
              </a:ext>
            </a:extLst>
          </p:cNvPr>
          <p:cNvCxnSpPr/>
          <p:nvPr/>
        </p:nvCxnSpPr>
        <p:spPr>
          <a:xfrm>
            <a:off x="3245224" y="1353671"/>
            <a:ext cx="0" cy="1443318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D701F394-C9C9-FEC5-DE17-9087903B4D47}"/>
              </a:ext>
            </a:extLst>
          </p:cNvPr>
          <p:cNvCxnSpPr/>
          <p:nvPr/>
        </p:nvCxnSpPr>
        <p:spPr>
          <a:xfrm>
            <a:off x="4105835" y="1353671"/>
            <a:ext cx="0" cy="1443318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32419E51-5A7A-6DB0-F8F4-473989050B72}"/>
              </a:ext>
            </a:extLst>
          </p:cNvPr>
          <p:cNvCxnSpPr/>
          <p:nvPr/>
        </p:nvCxnSpPr>
        <p:spPr>
          <a:xfrm>
            <a:off x="5109882" y="1353671"/>
            <a:ext cx="0" cy="1443318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DD5FB616-114C-E7FB-536F-3B9ACB85D04E}"/>
              </a:ext>
            </a:extLst>
          </p:cNvPr>
          <p:cNvCxnSpPr/>
          <p:nvPr/>
        </p:nvCxnSpPr>
        <p:spPr>
          <a:xfrm>
            <a:off x="5988423" y="1353671"/>
            <a:ext cx="0" cy="1443318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80EA9D9B-8DC0-625A-CA62-B6BDAA0C090F}"/>
              </a:ext>
            </a:extLst>
          </p:cNvPr>
          <p:cNvCxnSpPr/>
          <p:nvPr/>
        </p:nvCxnSpPr>
        <p:spPr>
          <a:xfrm>
            <a:off x="6687671" y="1353671"/>
            <a:ext cx="0" cy="1443318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3A1CA0B-2A4E-D6C0-9A34-615FB0BD1741}"/>
              </a:ext>
            </a:extLst>
          </p:cNvPr>
          <p:cNvSpPr txBox="1"/>
          <p:nvPr/>
        </p:nvSpPr>
        <p:spPr>
          <a:xfrm>
            <a:off x="3766639" y="2990062"/>
            <a:ext cx="554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162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8D76856-DAC0-D883-EF17-1400ECB6828A}"/>
              </a:ext>
            </a:extLst>
          </p:cNvPr>
          <p:cNvSpPr txBox="1"/>
          <p:nvPr/>
        </p:nvSpPr>
        <p:spPr>
          <a:xfrm>
            <a:off x="5764957" y="2990062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0508E302-7E9F-6EE1-A3DB-FF0FD011BF66}"/>
              </a:ext>
            </a:extLst>
          </p:cNvPr>
          <p:cNvSpPr txBox="1"/>
          <p:nvPr/>
        </p:nvSpPr>
        <p:spPr>
          <a:xfrm>
            <a:off x="6533622" y="299468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3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F0A71E8E-E725-649F-A8DE-65D5A82BED80}"/>
              </a:ext>
            </a:extLst>
          </p:cNvPr>
          <p:cNvSpPr txBox="1"/>
          <p:nvPr/>
        </p:nvSpPr>
        <p:spPr>
          <a:xfrm>
            <a:off x="4765798" y="2990062"/>
            <a:ext cx="554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120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EA42543A-4426-4CAF-041E-1BFB07AF20D3}"/>
              </a:ext>
            </a:extLst>
          </p:cNvPr>
          <p:cNvSpPr txBox="1"/>
          <p:nvPr/>
        </p:nvSpPr>
        <p:spPr>
          <a:xfrm>
            <a:off x="2809873" y="3220894"/>
            <a:ext cx="8499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SQUIMAN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7FC012C8-D3EF-775E-7E5F-E5528424036E}"/>
              </a:ext>
            </a:extLst>
          </p:cNvPr>
          <p:cNvSpPr txBox="1"/>
          <p:nvPr/>
        </p:nvSpPr>
        <p:spPr>
          <a:xfrm>
            <a:off x="3845279" y="3216411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23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7E05402D-54FD-8A31-1D76-6E89CE9F9E73}"/>
              </a:ext>
            </a:extLst>
          </p:cNvPr>
          <p:cNvSpPr txBox="1"/>
          <p:nvPr/>
        </p:nvSpPr>
        <p:spPr>
          <a:xfrm>
            <a:off x="5764957" y="3216411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</a:t>
            </a:r>
          </a:p>
        </p:txBody>
      </p: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129C008F-F3C1-976C-AAD4-5783F40E5C0C}"/>
              </a:ext>
            </a:extLst>
          </p:cNvPr>
          <p:cNvCxnSpPr>
            <a:cxnSpLocks/>
          </p:cNvCxnSpPr>
          <p:nvPr/>
        </p:nvCxnSpPr>
        <p:spPr>
          <a:xfrm flipV="1">
            <a:off x="5043278" y="3585743"/>
            <a:ext cx="0" cy="941433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e 29">
            <a:extLst>
              <a:ext uri="{FF2B5EF4-FFF2-40B4-BE49-F238E27FC236}">
                <a16:creationId xmlns:a16="http://schemas.microsoft.com/office/drawing/2014/main" id="{365DF41C-4B00-374E-1BA8-2AD2522B2BDE}"/>
              </a:ext>
            </a:extLst>
          </p:cNvPr>
          <p:cNvSpPr/>
          <p:nvPr/>
        </p:nvSpPr>
        <p:spPr>
          <a:xfrm>
            <a:off x="4782576" y="3296133"/>
            <a:ext cx="431818" cy="1930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058F833D-8851-28C3-F5B5-9FC3EB8C3A73}"/>
              </a:ext>
            </a:extLst>
          </p:cNvPr>
          <p:cNvSpPr txBox="1"/>
          <p:nvPr/>
        </p:nvSpPr>
        <p:spPr>
          <a:xfrm>
            <a:off x="2232211" y="4529093"/>
            <a:ext cx="54841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If it is not possible to indicate the individual weight, </a:t>
            </a:r>
            <a:endParaRPr lang="en-US" sz="1200" dirty="0" smtClean="0"/>
          </a:p>
          <a:p>
            <a:r>
              <a:rPr lang="en-US" sz="1200" dirty="0" smtClean="0"/>
              <a:t>leave </a:t>
            </a:r>
            <a:r>
              <a:rPr lang="en-US" sz="1200" dirty="0"/>
              <a:t>the box blank and do not indicate the total weight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2635743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D56FA-63F5-0455-B3BD-18E563D5F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Normal procedure for target species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AA1E46-2BCC-B446-9296-85CB88C88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0758" y="3956193"/>
            <a:ext cx="7230484" cy="1209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455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C4D90B5-F7C5-B050-FFAD-60DC2503F0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564" y="1797136"/>
            <a:ext cx="11278518" cy="2398734"/>
          </a:xfrm>
          <a:prstGeom prst="rect">
            <a:avLst/>
          </a:prstGeom>
        </p:spPr>
      </p:pic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7C6A8CD9-3B08-9D19-AB3C-3E540F771E38}"/>
              </a:ext>
            </a:extLst>
          </p:cNvPr>
          <p:cNvCxnSpPr/>
          <p:nvPr/>
        </p:nvCxnSpPr>
        <p:spPr>
          <a:xfrm>
            <a:off x="2106706" y="846877"/>
            <a:ext cx="0" cy="1326777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9F6EB0D9-7158-C72D-3AD8-DB2ED705B0C4}"/>
              </a:ext>
            </a:extLst>
          </p:cNvPr>
          <p:cNvCxnSpPr/>
          <p:nvPr/>
        </p:nvCxnSpPr>
        <p:spPr>
          <a:xfrm>
            <a:off x="7933765" y="846877"/>
            <a:ext cx="0" cy="1326777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62B9F289-3643-AA0E-7864-606BBB0FD048}"/>
              </a:ext>
            </a:extLst>
          </p:cNvPr>
          <p:cNvCxnSpPr/>
          <p:nvPr/>
        </p:nvCxnSpPr>
        <p:spPr>
          <a:xfrm>
            <a:off x="9628095" y="846877"/>
            <a:ext cx="0" cy="1326777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58623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F183F646-0E55-C495-3E17-2619A2FCDA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61" y="2196353"/>
            <a:ext cx="10918878" cy="2322245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33E8AE8B-7444-44C4-5EC2-50D18C5FAF46}"/>
              </a:ext>
            </a:extLst>
          </p:cNvPr>
          <p:cNvSpPr txBox="1"/>
          <p:nvPr/>
        </p:nvSpPr>
        <p:spPr>
          <a:xfrm>
            <a:off x="1792941" y="3130980"/>
            <a:ext cx="1038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/>
              <a:t>ARNOLAT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87B2BF1-7503-4B4E-041D-FFCB9DD882AE}"/>
              </a:ext>
            </a:extLst>
          </p:cNvPr>
          <p:cNvSpPr txBox="1"/>
          <p:nvPr/>
        </p:nvSpPr>
        <p:spPr>
          <a:xfrm>
            <a:off x="3164542" y="3130980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67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10D1095-68BF-576C-F4DE-B9D7B9993525}"/>
              </a:ext>
            </a:extLst>
          </p:cNvPr>
          <p:cNvSpPr txBox="1"/>
          <p:nvPr/>
        </p:nvSpPr>
        <p:spPr>
          <a:xfrm>
            <a:off x="3164542" y="3429000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78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910316C-014E-3C55-49E0-3B821294F603}"/>
              </a:ext>
            </a:extLst>
          </p:cNvPr>
          <p:cNvSpPr txBox="1"/>
          <p:nvPr/>
        </p:nvSpPr>
        <p:spPr>
          <a:xfrm>
            <a:off x="3164542" y="3675779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89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902345F-8F49-D68E-2C97-203F6D2DC7E7}"/>
              </a:ext>
            </a:extLst>
          </p:cNvPr>
          <p:cNvSpPr txBox="1"/>
          <p:nvPr/>
        </p:nvSpPr>
        <p:spPr>
          <a:xfrm>
            <a:off x="9251577" y="3676029"/>
            <a:ext cx="554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134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85F93B2-7EA5-4F0C-A6E8-4310120B0D50}"/>
              </a:ext>
            </a:extLst>
          </p:cNvPr>
          <p:cNvSpPr txBox="1"/>
          <p:nvPr/>
        </p:nvSpPr>
        <p:spPr>
          <a:xfrm>
            <a:off x="2070847" y="5145448"/>
            <a:ext cx="43274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If there is only one individual, fill in length and weight. </a:t>
            </a:r>
            <a:endParaRPr lang="it-IT" sz="14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FDFEA0F-E4C0-95A7-2C17-07929FC811D7}"/>
              </a:ext>
            </a:extLst>
          </p:cNvPr>
          <p:cNvSpPr txBox="1"/>
          <p:nvPr/>
        </p:nvSpPr>
        <p:spPr>
          <a:xfrm>
            <a:off x="1851515" y="3942495"/>
            <a:ext cx="9214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BUGLUTT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394F891-25EE-8BD9-80E9-078C2677FA1A}"/>
              </a:ext>
            </a:extLst>
          </p:cNvPr>
          <p:cNvSpPr txBox="1"/>
          <p:nvPr/>
        </p:nvSpPr>
        <p:spPr>
          <a:xfrm>
            <a:off x="3164542" y="3942496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90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9C60EB4-842A-B1DC-CC63-A5219D9ACC11}"/>
              </a:ext>
            </a:extLst>
          </p:cNvPr>
          <p:cNvSpPr txBox="1"/>
          <p:nvPr/>
        </p:nvSpPr>
        <p:spPr>
          <a:xfrm>
            <a:off x="4306101" y="3959937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99</a:t>
            </a:r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2E17C8A5-2B78-34FD-7340-719AE6E9AA35}"/>
              </a:ext>
            </a:extLst>
          </p:cNvPr>
          <p:cNvCxnSpPr/>
          <p:nvPr/>
        </p:nvCxnSpPr>
        <p:spPr>
          <a:xfrm>
            <a:off x="2312218" y="1470212"/>
            <a:ext cx="0" cy="1084729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AE117ED6-7F37-3358-2A8C-A2E1D1E809DD}"/>
              </a:ext>
            </a:extLst>
          </p:cNvPr>
          <p:cNvCxnSpPr/>
          <p:nvPr/>
        </p:nvCxnSpPr>
        <p:spPr>
          <a:xfrm>
            <a:off x="3380306" y="1470211"/>
            <a:ext cx="0" cy="1084729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B04DF190-536F-DDA9-CC21-A7C2290E47F4}"/>
              </a:ext>
            </a:extLst>
          </p:cNvPr>
          <p:cNvCxnSpPr/>
          <p:nvPr/>
        </p:nvCxnSpPr>
        <p:spPr>
          <a:xfrm>
            <a:off x="9609489" y="1470211"/>
            <a:ext cx="0" cy="1084729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081BC63F-3EF3-DB25-08AC-DDC1B6EBE098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380306" y="4311828"/>
            <a:ext cx="206123" cy="83362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79F2EFCE-AC76-D41F-70F8-931516FD24CE}"/>
              </a:ext>
            </a:extLst>
          </p:cNvPr>
          <p:cNvCxnSpPr>
            <a:cxnSpLocks/>
          </p:cNvCxnSpPr>
          <p:nvPr/>
        </p:nvCxnSpPr>
        <p:spPr>
          <a:xfrm flipV="1">
            <a:off x="3881718" y="4339013"/>
            <a:ext cx="640147" cy="80643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2961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A5B310E-5060-481A-6932-4ECEA6FB8E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3022880"/>
              </p:ext>
            </p:extLst>
          </p:nvPr>
        </p:nvGraphicFramePr>
        <p:xfrm>
          <a:off x="2633135" y="1151467"/>
          <a:ext cx="6925730" cy="32018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5146">
                  <a:extLst>
                    <a:ext uri="{9D8B030D-6E8A-4147-A177-3AD203B41FA5}">
                      <a16:colId xmlns:a16="http://schemas.microsoft.com/office/drawing/2014/main" val="517741632"/>
                    </a:ext>
                  </a:extLst>
                </a:gridCol>
                <a:gridCol w="1385146">
                  <a:extLst>
                    <a:ext uri="{9D8B030D-6E8A-4147-A177-3AD203B41FA5}">
                      <a16:colId xmlns:a16="http://schemas.microsoft.com/office/drawing/2014/main" val="775913903"/>
                    </a:ext>
                  </a:extLst>
                </a:gridCol>
                <a:gridCol w="1385146">
                  <a:extLst>
                    <a:ext uri="{9D8B030D-6E8A-4147-A177-3AD203B41FA5}">
                      <a16:colId xmlns:a16="http://schemas.microsoft.com/office/drawing/2014/main" val="2049479261"/>
                    </a:ext>
                  </a:extLst>
                </a:gridCol>
                <a:gridCol w="1385146">
                  <a:extLst>
                    <a:ext uri="{9D8B030D-6E8A-4147-A177-3AD203B41FA5}">
                      <a16:colId xmlns:a16="http://schemas.microsoft.com/office/drawing/2014/main" val="1558242194"/>
                    </a:ext>
                  </a:extLst>
                </a:gridCol>
                <a:gridCol w="1385146">
                  <a:extLst>
                    <a:ext uri="{9D8B030D-6E8A-4147-A177-3AD203B41FA5}">
                      <a16:colId xmlns:a16="http://schemas.microsoft.com/office/drawing/2014/main" val="1236768131"/>
                    </a:ext>
                  </a:extLst>
                </a:gridCol>
              </a:tblGrid>
              <a:tr h="791596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Individual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Individual 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Total 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Total number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2330448"/>
                  </a:ext>
                </a:extLst>
              </a:tr>
              <a:tr h="458623">
                <a:tc>
                  <a:txBody>
                    <a:bodyPr/>
                    <a:lstStyle/>
                    <a:p>
                      <a:r>
                        <a:rPr lang="en-GB" dirty="0"/>
                        <a:t>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7600257"/>
                  </a:ext>
                </a:extLst>
              </a:tr>
              <a:tr h="458623">
                <a:tc>
                  <a:txBody>
                    <a:bodyPr/>
                    <a:lstStyle/>
                    <a:p>
                      <a:r>
                        <a:rPr lang="en-GB" dirty="0"/>
                        <a:t>Non 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3516274"/>
                  </a:ext>
                </a:extLst>
              </a:tr>
              <a:tr h="458623">
                <a:tc>
                  <a:txBody>
                    <a:bodyPr/>
                    <a:lstStyle/>
                    <a:p>
                      <a:r>
                        <a:rPr lang="en-GB" dirty="0"/>
                        <a:t>Non target shellfishes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4754827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C84E5773-1401-6341-469A-63B09FBB0A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46" y="4654338"/>
            <a:ext cx="12192000" cy="21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237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280D89-BE7D-DE58-944E-7F7BF927D3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7869" y="5857053"/>
            <a:ext cx="10240804" cy="623854"/>
          </a:xfrm>
          <a:prstGeom prst="rect">
            <a:avLst/>
          </a:prstGeom>
        </p:spPr>
      </p:pic>
      <p:pic>
        <p:nvPicPr>
          <p:cNvPr id="7" name="Picture 6" descr="A close-up of a stingray&#10;&#10;Description automatically generated">
            <a:extLst>
              <a:ext uri="{FF2B5EF4-FFF2-40B4-BE49-F238E27FC236}">
                <a16:creationId xmlns:a16="http://schemas.microsoft.com/office/drawing/2014/main" id="{D99B8521-F3AB-A4DE-4B92-ED0BA3E8B2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757885" y="-1263513"/>
            <a:ext cx="4467225" cy="628650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1FE2521-4DBA-2D24-B7CB-42DF54B40315}"/>
              </a:ext>
            </a:extLst>
          </p:cNvPr>
          <p:cNvCxnSpPr>
            <a:cxnSpLocks/>
            <a:stCxn id="7" idx="0"/>
          </p:cNvCxnSpPr>
          <p:nvPr/>
        </p:nvCxnSpPr>
        <p:spPr>
          <a:xfrm>
            <a:off x="2848248" y="1879737"/>
            <a:ext cx="0" cy="329315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CFC791D-B808-AE2D-4B6C-E27129039002}"/>
              </a:ext>
            </a:extLst>
          </p:cNvPr>
          <p:cNvCxnSpPr>
            <a:cxnSpLocks/>
          </p:cNvCxnSpPr>
          <p:nvPr/>
        </p:nvCxnSpPr>
        <p:spPr>
          <a:xfrm flipH="1">
            <a:off x="9134748" y="1879737"/>
            <a:ext cx="1" cy="329315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673EC6-B880-4E7D-A85B-75A134623061}"/>
              </a:ext>
            </a:extLst>
          </p:cNvPr>
          <p:cNvCxnSpPr>
            <a:cxnSpLocks/>
          </p:cNvCxnSpPr>
          <p:nvPr/>
        </p:nvCxnSpPr>
        <p:spPr>
          <a:xfrm>
            <a:off x="6160772" y="2468905"/>
            <a:ext cx="0" cy="201600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63E790C-9E10-1C49-0C2C-42BF862E3380}"/>
              </a:ext>
            </a:extLst>
          </p:cNvPr>
          <p:cNvCxnSpPr>
            <a:cxnSpLocks/>
          </p:cNvCxnSpPr>
          <p:nvPr/>
        </p:nvCxnSpPr>
        <p:spPr>
          <a:xfrm>
            <a:off x="4746172" y="4113350"/>
            <a:ext cx="550381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B0723CC-9990-04D4-ED98-A5E5DB98F911}"/>
              </a:ext>
            </a:extLst>
          </p:cNvPr>
          <p:cNvCxnSpPr>
            <a:cxnSpLocks/>
          </p:cNvCxnSpPr>
          <p:nvPr/>
        </p:nvCxnSpPr>
        <p:spPr>
          <a:xfrm>
            <a:off x="4746172" y="-353876"/>
            <a:ext cx="550381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4CC6823-DE99-FEEF-10C4-80063666E541}"/>
              </a:ext>
            </a:extLst>
          </p:cNvPr>
          <p:cNvCxnSpPr>
            <a:cxnSpLocks/>
          </p:cNvCxnSpPr>
          <p:nvPr/>
        </p:nvCxnSpPr>
        <p:spPr>
          <a:xfrm flipV="1">
            <a:off x="10019212" y="-353876"/>
            <a:ext cx="0" cy="4467226"/>
          </a:xfrm>
          <a:prstGeom prst="line">
            <a:avLst/>
          </a:prstGeom>
          <a:ln w="9525">
            <a:headEnd type="arrow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5F2C616-DABE-2CD9-15CA-2EE7164FA60F}"/>
              </a:ext>
            </a:extLst>
          </p:cNvPr>
          <p:cNvCxnSpPr>
            <a:cxnSpLocks/>
          </p:cNvCxnSpPr>
          <p:nvPr/>
        </p:nvCxnSpPr>
        <p:spPr>
          <a:xfrm flipH="1">
            <a:off x="2848247" y="5075647"/>
            <a:ext cx="6286501" cy="0"/>
          </a:xfrm>
          <a:prstGeom prst="line">
            <a:avLst/>
          </a:prstGeom>
          <a:ln w="9525">
            <a:headEnd type="arrow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2C531D8-CF5C-2869-E6B8-4E92861EACDA}"/>
              </a:ext>
            </a:extLst>
          </p:cNvPr>
          <p:cNvCxnSpPr>
            <a:cxnSpLocks/>
          </p:cNvCxnSpPr>
          <p:nvPr/>
        </p:nvCxnSpPr>
        <p:spPr>
          <a:xfrm flipH="1">
            <a:off x="2848247" y="4400733"/>
            <a:ext cx="3312525" cy="0"/>
          </a:xfrm>
          <a:prstGeom prst="line">
            <a:avLst/>
          </a:prstGeom>
          <a:ln w="9525">
            <a:headEnd type="arrow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485BC54-8A28-30E4-B9AB-7EBFA766E9A3}"/>
              </a:ext>
            </a:extLst>
          </p:cNvPr>
          <p:cNvSpPr txBox="1"/>
          <p:nvPr/>
        </p:nvSpPr>
        <p:spPr>
          <a:xfrm>
            <a:off x="5573486" y="4753578"/>
            <a:ext cx="1329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Total length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3DD76B0-39EA-9C85-DE92-51BB08CF2EDA}"/>
              </a:ext>
            </a:extLst>
          </p:cNvPr>
          <p:cNvSpPr txBox="1"/>
          <p:nvPr/>
        </p:nvSpPr>
        <p:spPr>
          <a:xfrm>
            <a:off x="3780073" y="4066087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Disc length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DFB3AC7-CFDB-46ED-2886-3BE107920E4A}"/>
              </a:ext>
            </a:extLst>
          </p:cNvPr>
          <p:cNvSpPr txBox="1"/>
          <p:nvPr/>
        </p:nvSpPr>
        <p:spPr>
          <a:xfrm rot="16200000">
            <a:off x="9149556" y="1808907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Disc width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59512E7-A0FA-DA74-D9A3-92E1757555E4}"/>
              </a:ext>
            </a:extLst>
          </p:cNvPr>
          <p:cNvSpPr txBox="1"/>
          <p:nvPr/>
        </p:nvSpPr>
        <p:spPr>
          <a:xfrm>
            <a:off x="9917246" y="5370918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Disc width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A1E06B5-F5F5-0170-CE30-67286E5E87FF}"/>
              </a:ext>
            </a:extLst>
          </p:cNvPr>
          <p:cNvSpPr txBox="1"/>
          <p:nvPr/>
        </p:nvSpPr>
        <p:spPr>
          <a:xfrm>
            <a:off x="8280247" y="5367014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Disc length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75DFB43-50F5-14AE-7431-70CEA004D1ED}"/>
              </a:ext>
            </a:extLst>
          </p:cNvPr>
          <p:cNvSpPr txBox="1"/>
          <p:nvPr/>
        </p:nvSpPr>
        <p:spPr>
          <a:xfrm>
            <a:off x="3101169" y="5353559"/>
            <a:ext cx="1329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Total length</a:t>
            </a:r>
          </a:p>
        </p:txBody>
      </p:sp>
      <p:sp>
        <p:nvSpPr>
          <p:cNvPr id="35" name="Arrow: Down 34">
            <a:extLst>
              <a:ext uri="{FF2B5EF4-FFF2-40B4-BE49-F238E27FC236}">
                <a16:creationId xmlns:a16="http://schemas.microsoft.com/office/drawing/2014/main" id="{D15CD49E-1FC1-A8A5-0EBE-5A8EFB833FBE}"/>
              </a:ext>
            </a:extLst>
          </p:cNvPr>
          <p:cNvSpPr/>
          <p:nvPr/>
        </p:nvSpPr>
        <p:spPr>
          <a:xfrm>
            <a:off x="3739188" y="5693148"/>
            <a:ext cx="172566" cy="24011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Arrow: Down 35">
            <a:extLst>
              <a:ext uri="{FF2B5EF4-FFF2-40B4-BE49-F238E27FC236}">
                <a16:creationId xmlns:a16="http://schemas.microsoft.com/office/drawing/2014/main" id="{E077E34D-1F33-3CB3-DBBB-47AE56FB53F1}"/>
              </a:ext>
            </a:extLst>
          </p:cNvPr>
          <p:cNvSpPr/>
          <p:nvPr/>
        </p:nvSpPr>
        <p:spPr>
          <a:xfrm>
            <a:off x="8930425" y="5690355"/>
            <a:ext cx="172566" cy="24011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Arrow: Down 36">
            <a:extLst>
              <a:ext uri="{FF2B5EF4-FFF2-40B4-BE49-F238E27FC236}">
                <a16:creationId xmlns:a16="http://schemas.microsoft.com/office/drawing/2014/main" id="{F258ADD6-5B6A-4A71-BD75-281DDC5DD317}"/>
              </a:ext>
            </a:extLst>
          </p:cNvPr>
          <p:cNvSpPr/>
          <p:nvPr/>
        </p:nvSpPr>
        <p:spPr>
          <a:xfrm>
            <a:off x="10532959" y="5690951"/>
            <a:ext cx="172566" cy="24011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4301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AA4A01-9FCB-41BD-39C4-D48FFA5D7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7052" y="426720"/>
            <a:ext cx="6939948" cy="4667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722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713ACF-F064-09D2-DB57-31558A255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5391" y="1349097"/>
            <a:ext cx="4601217" cy="11717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1E3028-F63A-C4A0-2B71-8EDEBABF55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385" y="3119394"/>
            <a:ext cx="11841227" cy="619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485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B4414-B7B7-E67F-6735-BBFEAA712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D42D0-E561-7143-8811-B45036BDB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Subsamples are collected when the catches from a species are too high to be processed entirely. The detailed information obtained from subsample (e.g.: individual length, individual weight, number of individuals) must be raised to the total catch.</a:t>
            </a:r>
          </a:p>
          <a:p>
            <a:pPr marL="0" indent="0">
              <a:buNone/>
            </a:pPr>
            <a:r>
              <a:rPr lang="en-GB" dirty="0"/>
              <a:t>There can be different cases to handle subsamples, depending on (</a:t>
            </a:r>
            <a:r>
              <a:rPr lang="en-GB" dirty="0" err="1"/>
              <a:t>i</a:t>
            </a:r>
            <a:r>
              <a:rPr lang="en-GB" dirty="0"/>
              <a:t>) the type of species (target, non target, non target shellfish); and (ii) the modality used to collect the subsample.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Data are to be given according to the specific case. Therefore it is important to understand what are we doing.</a:t>
            </a:r>
          </a:p>
        </p:txBody>
      </p:sp>
    </p:spTree>
    <p:extLst>
      <p:ext uri="{BB962C8B-B14F-4D97-AF65-F5344CB8AC3E}">
        <p14:creationId xmlns:p14="http://schemas.microsoft.com/office/powerpoint/2010/main" val="2756370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AD0A021-37AF-FC64-C284-3372CE1F689F}"/>
              </a:ext>
            </a:extLst>
          </p:cNvPr>
          <p:cNvSpPr/>
          <p:nvPr/>
        </p:nvSpPr>
        <p:spPr>
          <a:xfrm>
            <a:off x="565150" y="66839"/>
            <a:ext cx="12044860" cy="227369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95F6620-4996-3810-8843-BBFF14D26EC8}"/>
              </a:ext>
            </a:extLst>
          </p:cNvPr>
          <p:cNvSpPr/>
          <p:nvPr/>
        </p:nvSpPr>
        <p:spPr>
          <a:xfrm>
            <a:off x="565149" y="2358671"/>
            <a:ext cx="12044861" cy="2273696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C63BAE-6DA5-189F-4061-0F89BBC4015D}"/>
              </a:ext>
            </a:extLst>
          </p:cNvPr>
          <p:cNvSpPr txBox="1"/>
          <p:nvPr/>
        </p:nvSpPr>
        <p:spPr>
          <a:xfrm>
            <a:off x="5048018" y="91960"/>
            <a:ext cx="35516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Sorted sample </a:t>
            </a:r>
          </a:p>
          <a:p>
            <a:pPr algn="ctr"/>
            <a:r>
              <a:rPr lang="en-GB" sz="1400" dirty="0"/>
              <a:t>(all the specimen for species x that were in the haul)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3F6C554-269F-D892-05AF-79DABFB7C694}"/>
              </a:ext>
            </a:extLst>
          </p:cNvPr>
          <p:cNvSpPr/>
          <p:nvPr/>
        </p:nvSpPr>
        <p:spPr>
          <a:xfrm>
            <a:off x="1706615" y="475667"/>
            <a:ext cx="1796715" cy="1572126"/>
          </a:xfrm>
          <a:prstGeom prst="ellipse">
            <a:avLst/>
          </a:prstGeom>
          <a:pattFill prst="lgConfetti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C0BA30D-5878-A55D-B843-D13EADE30CF4}"/>
              </a:ext>
            </a:extLst>
          </p:cNvPr>
          <p:cNvSpPr/>
          <p:nvPr/>
        </p:nvSpPr>
        <p:spPr>
          <a:xfrm>
            <a:off x="6384516" y="911327"/>
            <a:ext cx="988288" cy="9233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2216D8A-BAD9-D65D-852C-D537B8DC99EA}"/>
              </a:ext>
            </a:extLst>
          </p:cNvPr>
          <p:cNvSpPr/>
          <p:nvPr/>
        </p:nvSpPr>
        <p:spPr>
          <a:xfrm>
            <a:off x="10852878" y="1137753"/>
            <a:ext cx="609503" cy="50241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7D46D5-DBAB-2AB2-1891-870AFD7C8C9C}"/>
              </a:ext>
            </a:extLst>
          </p:cNvPr>
          <p:cNvSpPr txBox="1"/>
          <p:nvPr/>
        </p:nvSpPr>
        <p:spPr>
          <a:xfrm>
            <a:off x="5881139" y="2498200"/>
            <a:ext cx="20672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400" dirty="0"/>
              <a:t>Unsorted Subsample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8EF83ED-F315-F6E4-2C67-9492492AB4E1}"/>
              </a:ext>
            </a:extLst>
          </p:cNvPr>
          <p:cNvSpPr/>
          <p:nvPr/>
        </p:nvSpPr>
        <p:spPr>
          <a:xfrm>
            <a:off x="6445863" y="3203820"/>
            <a:ext cx="937781" cy="923330"/>
          </a:xfrm>
          <a:prstGeom prst="ellipse">
            <a:avLst/>
          </a:prstGeom>
          <a:pattFill prst="lgConfetti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B7870538-E303-2090-783E-E2FD511EB38B}"/>
              </a:ext>
            </a:extLst>
          </p:cNvPr>
          <p:cNvSpPr/>
          <p:nvPr/>
        </p:nvSpPr>
        <p:spPr>
          <a:xfrm>
            <a:off x="4346503" y="1215719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6B303CF1-5D3B-DAA0-A050-DCCFEC999381}"/>
              </a:ext>
            </a:extLst>
          </p:cNvPr>
          <p:cNvSpPr/>
          <p:nvPr/>
        </p:nvSpPr>
        <p:spPr>
          <a:xfrm>
            <a:off x="8967734" y="3597918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686A48-F271-FA1A-E76B-AA93245A086B}"/>
              </a:ext>
            </a:extLst>
          </p:cNvPr>
          <p:cNvSpPr txBox="1"/>
          <p:nvPr/>
        </p:nvSpPr>
        <p:spPr>
          <a:xfrm>
            <a:off x="1789460" y="1077064"/>
            <a:ext cx="163102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Unsorted Haul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5A82905-6BB3-D16E-4C92-70B4C8B3922F}"/>
              </a:ext>
            </a:extLst>
          </p:cNvPr>
          <p:cNvSpPr txBox="1"/>
          <p:nvPr/>
        </p:nvSpPr>
        <p:spPr>
          <a:xfrm>
            <a:off x="9249503" y="117137"/>
            <a:ext cx="32067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Sorted Subsample </a:t>
            </a:r>
          </a:p>
          <a:p>
            <a:pPr algn="ctr"/>
            <a:r>
              <a:rPr lang="en-GB" sz="1400" dirty="0"/>
              <a:t>(some specimen of species x from the sorted subsample)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4F06FDB-E1AC-9D25-CD1F-7D798775658D}"/>
              </a:ext>
            </a:extLst>
          </p:cNvPr>
          <p:cNvSpPr txBox="1"/>
          <p:nvPr/>
        </p:nvSpPr>
        <p:spPr>
          <a:xfrm>
            <a:off x="565149" y="63793"/>
            <a:ext cx="2021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dirty="0"/>
              <a:t>C1_species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744B47-073F-C84B-7028-34D8C46E6F5B}"/>
              </a:ext>
            </a:extLst>
          </p:cNvPr>
          <p:cNvSpPr txBox="1"/>
          <p:nvPr/>
        </p:nvSpPr>
        <p:spPr>
          <a:xfrm>
            <a:off x="565653" y="2370764"/>
            <a:ext cx="1631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dirty="0"/>
              <a:t>C2_haul</a:t>
            </a: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E845881D-BBB0-2F12-379E-74A0E1836D37}"/>
              </a:ext>
            </a:extLst>
          </p:cNvPr>
          <p:cNvSpPr/>
          <p:nvPr/>
        </p:nvSpPr>
        <p:spPr>
          <a:xfrm>
            <a:off x="8730381" y="1207301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4E6FD13-CCCB-73E5-5980-9BAEE9364B80}"/>
              </a:ext>
            </a:extLst>
          </p:cNvPr>
          <p:cNvSpPr/>
          <p:nvPr/>
        </p:nvSpPr>
        <p:spPr>
          <a:xfrm>
            <a:off x="1558440" y="2749363"/>
            <a:ext cx="1796715" cy="1572126"/>
          </a:xfrm>
          <a:prstGeom prst="ellipse">
            <a:avLst/>
          </a:prstGeom>
          <a:pattFill prst="lgConfetti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1DEE8C4-88D6-4B3C-DF1E-E75478527009}"/>
              </a:ext>
            </a:extLst>
          </p:cNvPr>
          <p:cNvSpPr/>
          <p:nvPr/>
        </p:nvSpPr>
        <p:spPr>
          <a:xfrm>
            <a:off x="4374355" y="3546926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14C510-F800-296B-3770-9C50204FB39E}"/>
              </a:ext>
            </a:extLst>
          </p:cNvPr>
          <p:cNvSpPr txBox="1"/>
          <p:nvPr/>
        </p:nvSpPr>
        <p:spPr>
          <a:xfrm>
            <a:off x="1641285" y="3350760"/>
            <a:ext cx="163102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Unsorted Haul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70E00A8-ECE5-91AD-B81D-4A0C3500659D}"/>
              </a:ext>
            </a:extLst>
          </p:cNvPr>
          <p:cNvSpPr/>
          <p:nvPr/>
        </p:nvSpPr>
        <p:spPr>
          <a:xfrm>
            <a:off x="11017348" y="3468885"/>
            <a:ext cx="609503" cy="50241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CC5D11-1219-CBEA-1F22-1186766458DC}"/>
              </a:ext>
            </a:extLst>
          </p:cNvPr>
          <p:cNvSpPr txBox="1"/>
          <p:nvPr/>
        </p:nvSpPr>
        <p:spPr>
          <a:xfrm>
            <a:off x="9129207" y="2436645"/>
            <a:ext cx="358744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Sorted Subsample </a:t>
            </a:r>
          </a:p>
          <a:p>
            <a:pPr algn="ctr"/>
            <a:r>
              <a:rPr lang="en-GB" sz="1400" dirty="0"/>
              <a:t>(all specimen of species x that were in the unsorted subsample)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CA0AE38-2C6F-4BAD-4D65-F4652EA91DAA}"/>
              </a:ext>
            </a:extLst>
          </p:cNvPr>
          <p:cNvSpPr/>
          <p:nvPr/>
        </p:nvSpPr>
        <p:spPr>
          <a:xfrm>
            <a:off x="565147" y="6901959"/>
            <a:ext cx="12044862" cy="227369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DFD514B-ABF3-0CD7-99FA-12758C48926D}"/>
              </a:ext>
            </a:extLst>
          </p:cNvPr>
          <p:cNvSpPr/>
          <p:nvPr/>
        </p:nvSpPr>
        <p:spPr>
          <a:xfrm>
            <a:off x="660080" y="7280930"/>
            <a:ext cx="1796715" cy="1572126"/>
          </a:xfrm>
          <a:prstGeom prst="ellipse">
            <a:avLst/>
          </a:prstGeom>
          <a:pattFill prst="lgConfetti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4E28B95-B92D-8E8D-5E18-135787F35136}"/>
              </a:ext>
            </a:extLst>
          </p:cNvPr>
          <p:cNvSpPr txBox="1"/>
          <p:nvPr/>
        </p:nvSpPr>
        <p:spPr>
          <a:xfrm>
            <a:off x="742925" y="7882327"/>
            <a:ext cx="163102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Unsorted Haul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C494A65-0738-4151-1160-C7550BC34D93}"/>
              </a:ext>
            </a:extLst>
          </p:cNvPr>
          <p:cNvSpPr txBox="1"/>
          <p:nvPr/>
        </p:nvSpPr>
        <p:spPr>
          <a:xfrm>
            <a:off x="2240811" y="6951904"/>
            <a:ext cx="26514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Partially sorted sample </a:t>
            </a:r>
          </a:p>
          <a:p>
            <a:pPr algn="ctr"/>
            <a:r>
              <a:rPr lang="en-GB" sz="1200" dirty="0"/>
              <a:t>(all the specimens of more than one species)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8EB791E-9EB7-467F-7C90-BBB25A218EF7}"/>
              </a:ext>
            </a:extLst>
          </p:cNvPr>
          <p:cNvSpPr/>
          <p:nvPr/>
        </p:nvSpPr>
        <p:spPr>
          <a:xfrm>
            <a:off x="3490842" y="7716874"/>
            <a:ext cx="937781" cy="923330"/>
          </a:xfrm>
          <a:prstGeom prst="ellipse">
            <a:avLst/>
          </a:prstGeom>
          <a:pattFill prst="pct80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B78CDA68-1881-EC49-2078-9A4CC431B52C}"/>
              </a:ext>
            </a:extLst>
          </p:cNvPr>
          <p:cNvSpPr/>
          <p:nvPr/>
        </p:nvSpPr>
        <p:spPr>
          <a:xfrm>
            <a:off x="5645693" y="7923788"/>
            <a:ext cx="639601" cy="556677"/>
          </a:xfrm>
          <a:prstGeom prst="ellipse">
            <a:avLst/>
          </a:prstGeom>
          <a:pattFill prst="pct80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99CB465-9422-EDBC-3B80-776CDC91A42D}"/>
              </a:ext>
            </a:extLst>
          </p:cNvPr>
          <p:cNvSpPr txBox="1"/>
          <p:nvPr/>
        </p:nvSpPr>
        <p:spPr>
          <a:xfrm>
            <a:off x="4523556" y="6954437"/>
            <a:ext cx="28492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Partially sorted subsample </a:t>
            </a:r>
          </a:p>
          <a:p>
            <a:pPr algn="ctr"/>
            <a:r>
              <a:rPr lang="en-GB" sz="1200" dirty="0"/>
              <a:t>(some specimens of more than one species from the partially sorted sample)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E5C5936-D0E8-6B5D-A9B8-77E1CD2302B3}"/>
              </a:ext>
            </a:extLst>
          </p:cNvPr>
          <p:cNvSpPr/>
          <p:nvPr/>
        </p:nvSpPr>
        <p:spPr>
          <a:xfrm>
            <a:off x="8026799" y="8429203"/>
            <a:ext cx="609503" cy="50241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2274C43-681C-3DDF-F719-108B2379709D}"/>
              </a:ext>
            </a:extLst>
          </p:cNvPr>
          <p:cNvSpPr/>
          <p:nvPr/>
        </p:nvSpPr>
        <p:spPr>
          <a:xfrm>
            <a:off x="8026800" y="7672582"/>
            <a:ext cx="609503" cy="50241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5A451C1-A850-E742-81E7-80EB7A091A19}"/>
              </a:ext>
            </a:extLst>
          </p:cNvPr>
          <p:cNvSpPr txBox="1"/>
          <p:nvPr/>
        </p:nvSpPr>
        <p:spPr>
          <a:xfrm>
            <a:off x="7042284" y="6925849"/>
            <a:ext cx="2849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Sorted subsamples </a:t>
            </a:r>
          </a:p>
          <a:p>
            <a:pPr algn="ctr"/>
            <a:r>
              <a:rPr lang="en-GB" sz="1200" dirty="0"/>
              <a:t>(divide the partially sorted subsample by species)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7C2A77C-133B-B40C-112B-E0ADB7ACC691}"/>
              </a:ext>
            </a:extLst>
          </p:cNvPr>
          <p:cNvSpPr txBox="1"/>
          <p:nvPr/>
        </p:nvSpPr>
        <p:spPr>
          <a:xfrm>
            <a:off x="565146" y="6905738"/>
            <a:ext cx="2152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dirty="0"/>
              <a:t>C4_multiple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FA80D0D-53C8-D598-1E75-E1DE0C8D2DF4}"/>
              </a:ext>
            </a:extLst>
          </p:cNvPr>
          <p:cNvSpPr/>
          <p:nvPr/>
        </p:nvSpPr>
        <p:spPr>
          <a:xfrm>
            <a:off x="10946259" y="7740610"/>
            <a:ext cx="339951" cy="33957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820024C3-427E-074E-F72A-3D11D813189A}"/>
              </a:ext>
            </a:extLst>
          </p:cNvPr>
          <p:cNvSpPr/>
          <p:nvPr/>
        </p:nvSpPr>
        <p:spPr>
          <a:xfrm>
            <a:off x="10946259" y="8496321"/>
            <a:ext cx="339952" cy="31946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934EAC4-9118-5EFA-C629-051AB442CB14}"/>
              </a:ext>
            </a:extLst>
          </p:cNvPr>
          <p:cNvSpPr txBox="1"/>
          <p:nvPr/>
        </p:nvSpPr>
        <p:spPr>
          <a:xfrm>
            <a:off x="9855696" y="6940183"/>
            <a:ext cx="2849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Sorted sub-subsamples </a:t>
            </a:r>
          </a:p>
          <a:p>
            <a:pPr algn="ctr"/>
            <a:r>
              <a:rPr lang="en-GB" sz="1200" dirty="0"/>
              <a:t>(some specimens from each sorted subsample)</a:t>
            </a:r>
          </a:p>
        </p:txBody>
      </p:sp>
      <p:sp>
        <p:nvSpPr>
          <p:cNvPr id="41" name="Arrow: Right 40">
            <a:extLst>
              <a:ext uri="{FF2B5EF4-FFF2-40B4-BE49-F238E27FC236}">
                <a16:creationId xmlns:a16="http://schemas.microsoft.com/office/drawing/2014/main" id="{70DA3CFD-DF34-5BFA-447F-2FD26573CCE6}"/>
              </a:ext>
            </a:extLst>
          </p:cNvPr>
          <p:cNvSpPr/>
          <p:nvPr/>
        </p:nvSpPr>
        <p:spPr>
          <a:xfrm>
            <a:off x="2586256" y="8001833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8DD47306-D563-8535-EA13-D52126DC6A3F}"/>
              </a:ext>
            </a:extLst>
          </p:cNvPr>
          <p:cNvSpPr/>
          <p:nvPr/>
        </p:nvSpPr>
        <p:spPr>
          <a:xfrm>
            <a:off x="4649190" y="8020970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9E69C668-FF94-8985-525A-7176CFD93FAE}"/>
              </a:ext>
            </a:extLst>
          </p:cNvPr>
          <p:cNvSpPr/>
          <p:nvPr/>
        </p:nvSpPr>
        <p:spPr>
          <a:xfrm rot="20845402">
            <a:off x="6705725" y="7861403"/>
            <a:ext cx="467134" cy="21388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5A634B07-7863-5F24-3ADE-10C93194FDDE}"/>
              </a:ext>
            </a:extLst>
          </p:cNvPr>
          <p:cNvSpPr/>
          <p:nvPr/>
        </p:nvSpPr>
        <p:spPr>
          <a:xfrm rot="1065496">
            <a:off x="6724492" y="8412889"/>
            <a:ext cx="467134" cy="21388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73B1BB7D-33A5-0804-7FE1-2D0137A302F3}"/>
              </a:ext>
            </a:extLst>
          </p:cNvPr>
          <p:cNvSpPr/>
          <p:nvPr/>
        </p:nvSpPr>
        <p:spPr>
          <a:xfrm>
            <a:off x="9508983" y="8585974"/>
            <a:ext cx="467134" cy="21388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723EB497-4AF2-5BBA-4AE1-FC01A82A4434}"/>
              </a:ext>
            </a:extLst>
          </p:cNvPr>
          <p:cNvSpPr/>
          <p:nvPr/>
        </p:nvSpPr>
        <p:spPr>
          <a:xfrm>
            <a:off x="9499883" y="7768214"/>
            <a:ext cx="467134" cy="21388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3E704E-E507-5F5E-957A-A85012A5017C}"/>
              </a:ext>
            </a:extLst>
          </p:cNvPr>
          <p:cNvSpPr/>
          <p:nvPr/>
        </p:nvSpPr>
        <p:spPr>
          <a:xfrm>
            <a:off x="565148" y="4637274"/>
            <a:ext cx="12044861" cy="227369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8DFCCF-E15F-A7AA-F2E0-EE038C346C28}"/>
              </a:ext>
            </a:extLst>
          </p:cNvPr>
          <p:cNvSpPr txBox="1"/>
          <p:nvPr/>
        </p:nvSpPr>
        <p:spPr>
          <a:xfrm>
            <a:off x="2717419" y="4668361"/>
            <a:ext cx="3558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Haul without fish, commercial invertebrates and litter (Partially sorted haul)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FB54371A-3527-EC39-FAF2-0AB2E2EE3423}"/>
              </a:ext>
            </a:extLst>
          </p:cNvPr>
          <p:cNvSpPr/>
          <p:nvPr/>
        </p:nvSpPr>
        <p:spPr>
          <a:xfrm>
            <a:off x="9003954" y="5822941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791D829-4CD4-6903-0AE8-529FE74190B3}"/>
              </a:ext>
            </a:extLst>
          </p:cNvPr>
          <p:cNvSpPr txBox="1"/>
          <p:nvPr/>
        </p:nvSpPr>
        <p:spPr>
          <a:xfrm>
            <a:off x="565652" y="4649367"/>
            <a:ext cx="2067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dirty="0"/>
              <a:t>C3_benthos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440E495-EB25-6ABE-C7A6-D4C1372B8F67}"/>
              </a:ext>
            </a:extLst>
          </p:cNvPr>
          <p:cNvSpPr/>
          <p:nvPr/>
        </p:nvSpPr>
        <p:spPr>
          <a:xfrm>
            <a:off x="742926" y="5027966"/>
            <a:ext cx="1796715" cy="1572126"/>
          </a:xfrm>
          <a:prstGeom prst="ellipse">
            <a:avLst/>
          </a:prstGeom>
          <a:pattFill prst="lgConfetti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B687330E-E6F3-C130-BB5F-628F7927CB32}"/>
              </a:ext>
            </a:extLst>
          </p:cNvPr>
          <p:cNvSpPr/>
          <p:nvPr/>
        </p:nvSpPr>
        <p:spPr>
          <a:xfrm>
            <a:off x="2824966" y="5713008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0F25CB0-0BA7-74DE-9416-6A96CF40217B}"/>
              </a:ext>
            </a:extLst>
          </p:cNvPr>
          <p:cNvSpPr txBox="1"/>
          <p:nvPr/>
        </p:nvSpPr>
        <p:spPr>
          <a:xfrm>
            <a:off x="790220" y="5592384"/>
            <a:ext cx="163102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Unsorted Haul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F48796A0-D376-CC5D-36C2-E6CCCBF461B7}"/>
              </a:ext>
            </a:extLst>
          </p:cNvPr>
          <p:cNvSpPr/>
          <p:nvPr/>
        </p:nvSpPr>
        <p:spPr>
          <a:xfrm>
            <a:off x="11017347" y="5747488"/>
            <a:ext cx="609503" cy="50241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2DD3200-55DC-4A25-4EF9-12AEFBA26961}"/>
              </a:ext>
            </a:extLst>
          </p:cNvPr>
          <p:cNvSpPr txBox="1"/>
          <p:nvPr/>
        </p:nvSpPr>
        <p:spPr>
          <a:xfrm>
            <a:off x="9129206" y="4715248"/>
            <a:ext cx="358744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Sorted Subsample </a:t>
            </a:r>
          </a:p>
          <a:p>
            <a:pPr algn="ctr"/>
            <a:r>
              <a:rPr lang="en-GB" sz="1400" dirty="0"/>
              <a:t>(all specimen of species x that were in the unsorted subsample)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13B5DC0D-75E3-E0B0-ACBA-FEF03267419A}"/>
              </a:ext>
            </a:extLst>
          </p:cNvPr>
          <p:cNvSpPr/>
          <p:nvPr/>
        </p:nvSpPr>
        <p:spPr>
          <a:xfrm>
            <a:off x="3937837" y="5239563"/>
            <a:ext cx="1391778" cy="1293367"/>
          </a:xfrm>
          <a:prstGeom prst="ellipse">
            <a:avLst/>
          </a:prstGeom>
          <a:pattFill prst="trellis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Arrow: Right 51">
            <a:extLst>
              <a:ext uri="{FF2B5EF4-FFF2-40B4-BE49-F238E27FC236}">
                <a16:creationId xmlns:a16="http://schemas.microsoft.com/office/drawing/2014/main" id="{8126FD2A-CDD6-7287-B808-951E9077CB11}"/>
              </a:ext>
            </a:extLst>
          </p:cNvPr>
          <p:cNvSpPr/>
          <p:nvPr/>
        </p:nvSpPr>
        <p:spPr>
          <a:xfrm>
            <a:off x="5960053" y="5782886"/>
            <a:ext cx="797652" cy="272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ADDDE166-A955-9EEA-12E0-4F2235646129}"/>
              </a:ext>
            </a:extLst>
          </p:cNvPr>
          <p:cNvSpPr/>
          <p:nvPr/>
        </p:nvSpPr>
        <p:spPr>
          <a:xfrm>
            <a:off x="7260020" y="5453912"/>
            <a:ext cx="1123645" cy="1062942"/>
          </a:xfrm>
          <a:prstGeom prst="ellipse">
            <a:avLst/>
          </a:prstGeom>
          <a:pattFill prst="trellis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54B0BF8-797E-1B8B-04CE-8B750CB19800}"/>
              </a:ext>
            </a:extLst>
          </p:cNvPr>
          <p:cNvSpPr txBox="1"/>
          <p:nvPr/>
        </p:nvSpPr>
        <p:spPr>
          <a:xfrm>
            <a:off x="6598463" y="4765071"/>
            <a:ext cx="2567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400" dirty="0"/>
              <a:t>Partially sorted Subsample</a:t>
            </a:r>
          </a:p>
        </p:txBody>
      </p:sp>
    </p:spTree>
    <p:extLst>
      <p:ext uri="{BB962C8B-B14F-4D97-AF65-F5344CB8AC3E}">
        <p14:creationId xmlns:p14="http://schemas.microsoft.com/office/powerpoint/2010/main" val="3420279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724</TotalTime>
  <Words>1034</Words>
  <Application>Microsoft Office PowerPoint</Application>
  <PresentationFormat>Widescreen</PresentationFormat>
  <Paragraphs>196</Paragraphs>
  <Slides>31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31</vt:i4>
      </vt:variant>
    </vt:vector>
  </HeadingPairs>
  <TitlesOfParts>
    <vt:vector size="35" baseType="lpstr">
      <vt:lpstr>Aptos</vt:lpstr>
      <vt:lpstr>Aptos Display</vt:lpstr>
      <vt:lpstr>Arial</vt:lpstr>
      <vt:lpstr>Office Theme</vt:lpstr>
      <vt:lpstr>Presentazione standard di PowerPoint</vt:lpstr>
      <vt:lpstr>Overview</vt:lpstr>
      <vt:lpstr>Normal procedure for target species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Target species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Enrico Armelloni</dc:creator>
  <cp:lastModifiedBy>Francesca Luzi</cp:lastModifiedBy>
  <cp:revision>6</cp:revision>
  <dcterms:created xsi:type="dcterms:W3CDTF">2024-10-23T10:30:47Z</dcterms:created>
  <dcterms:modified xsi:type="dcterms:W3CDTF">2025-09-29T15:47:58Z</dcterms:modified>
</cp:coreProperties>
</file>

<file path=docProps/thumbnail.jpeg>
</file>